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7" r:id="rId3"/>
    <p:sldId id="294" r:id="rId4"/>
    <p:sldId id="283" r:id="rId5"/>
    <p:sldId id="281" r:id="rId6"/>
    <p:sldId id="293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5" r:id="rId17"/>
    <p:sldId id="268" r:id="rId18"/>
    <p:sldId id="280" r:id="rId19"/>
    <p:sldId id="269" r:id="rId20"/>
    <p:sldId id="270" r:id="rId21"/>
    <p:sldId id="271" r:id="rId22"/>
    <p:sldId id="278" r:id="rId23"/>
    <p:sldId id="277" r:id="rId24"/>
    <p:sldId id="296" r:id="rId25"/>
    <p:sldId id="292" r:id="rId26"/>
  </p:sldIdLst>
  <p:sldSz cx="9144000" cy="6858000" type="screen4x3"/>
  <p:notesSz cx="6858000" cy="96980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28" autoAdjust="0"/>
  </p:normalViewPr>
  <p:slideViewPr>
    <p:cSldViewPr>
      <p:cViewPr>
        <p:scale>
          <a:sx n="100" d="100"/>
          <a:sy n="100" d="100"/>
        </p:scale>
        <p:origin x="-122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AD180-5EEB-44DC-BC60-44ECB9BF631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106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2106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44A11-D99B-4F9C-8459-AF52757D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316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11A0-4B34-4BAA-90DB-8176A853C6D7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727075"/>
            <a:ext cx="4848225" cy="363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06568"/>
            <a:ext cx="5486400" cy="4364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11453"/>
            <a:ext cx="2971800" cy="484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11453"/>
            <a:ext cx="2971800" cy="484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8D1D-3EC6-4C9A-BE34-0AD768EF6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75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1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67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30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30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67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67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4DD8-669A-485F-800D-72249CD8E2AE}" type="datetime1">
              <a:rPr lang="ru-RU" smtClean="0"/>
              <a:t>29.09.2013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690D-ED72-4565-AD20-C270B8A50CF9}" type="datetime1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5A16-0A62-48B7-A4A7-EDC98AD1681D}" type="datetime1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16CB49-DDB7-4763-9C4D-D520BAB595DE}" type="datetime1">
              <a:rPr lang="ru-RU" smtClean="0"/>
              <a:t>29.09.2013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BF9-ED8D-46B9-91F4-0871EA10BA2B}" type="datetime1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DCF7-B2B6-4957-A6B4-DED43B2ECEF6}" type="datetime1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4E10-D6C0-47B1-B9DB-7724FFD6EA10}" type="datetime1">
              <a:rPr lang="ru-RU" smtClean="0"/>
              <a:t>29.09.2013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765-909B-4562-A1A3-73CC620F1154}" type="datetime1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E32E-E59F-4B18-8010-7B67123A5B5E}" type="datetime1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7FD4EE-E46E-47DB-AED0-7137C48C2328}" type="datetime1">
              <a:rPr lang="ru-RU" smtClean="0"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3B0D-97D0-4EDE-A513-A24C15A65130}" type="datetime1">
              <a:rPr lang="ru-RU" smtClean="0"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3F2484-7861-4DE2-97B0-8C808B968294}" type="datetime1">
              <a:rPr lang="ru-RU" smtClean="0"/>
              <a:t>29.09.2013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ED8033-6EE0-46F4-8E89-658980B3C4D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563" y="1052736"/>
            <a:ext cx="8064896" cy="55086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МОЙ ГОРОД СЕГОДНЯ И ВЧЕРА»</a:t>
            </a:r>
          </a:p>
          <a:p>
            <a:endParaRPr lang="ru-RU" b="1" dirty="0"/>
          </a:p>
          <a:p>
            <a:r>
              <a:rPr lang="ru-RU" b="1" dirty="0"/>
              <a:t>Проектно-исследовательская </a:t>
            </a:r>
            <a:r>
              <a:rPr lang="ru-RU" b="1" dirty="0" smtClean="0"/>
              <a:t>работа (презентация)</a:t>
            </a:r>
            <a:endParaRPr lang="ru-RU" b="1" dirty="0"/>
          </a:p>
          <a:p>
            <a:r>
              <a:rPr lang="ru-RU" b="1" dirty="0"/>
              <a:t>по теме:</a:t>
            </a:r>
          </a:p>
          <a:p>
            <a:r>
              <a:rPr lang="ru-RU" b="1" dirty="0"/>
              <a:t>«Социальный проект»</a:t>
            </a:r>
          </a:p>
          <a:p>
            <a:endParaRPr lang="ru-RU" b="1" dirty="0"/>
          </a:p>
          <a:p>
            <a:endParaRPr lang="ru-RU" b="1" dirty="0"/>
          </a:p>
          <a:p>
            <a:pPr algn="r"/>
            <a:endParaRPr lang="ru-RU" b="1" dirty="0"/>
          </a:p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Автор проекта:			</a:t>
            </a:r>
          </a:p>
          <a:p>
            <a:pPr algn="r"/>
            <a:r>
              <a:rPr lang="ru-RU" b="1" dirty="0" smtClean="0"/>
              <a:t>Ученик </a:t>
            </a:r>
            <a:r>
              <a:rPr lang="ru-RU" b="1" dirty="0" smtClean="0"/>
              <a:t>5 «Б» </a:t>
            </a:r>
            <a:r>
              <a:rPr lang="ru-RU" b="1" dirty="0" smtClean="0"/>
              <a:t>класса</a:t>
            </a:r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/>
              <a:t>	</a:t>
            </a:r>
          </a:p>
          <a:p>
            <a:pPr algn="r"/>
            <a:r>
              <a:rPr lang="ru-RU" b="1" dirty="0"/>
              <a:t>Новиков Эдуард			</a:t>
            </a:r>
          </a:p>
          <a:p>
            <a:pPr algn="r"/>
            <a:r>
              <a:rPr lang="ru-RU" b="1" dirty="0"/>
              <a:t>Руководитель проекта:		</a:t>
            </a:r>
          </a:p>
          <a:p>
            <a:pPr algn="r"/>
            <a:r>
              <a:rPr lang="ru-RU" b="1" dirty="0" err="1" smtClean="0"/>
              <a:t>Панамарчук</a:t>
            </a:r>
            <a:r>
              <a:rPr lang="ru-RU" b="1" dirty="0" smtClean="0"/>
              <a:t> Дарья Кирилловна</a:t>
            </a:r>
            <a:r>
              <a:rPr lang="ru-RU" b="1" dirty="0"/>
              <a:t>	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г. Орел, </a:t>
            </a:r>
            <a:r>
              <a:rPr lang="ru-RU" b="1" dirty="0" smtClean="0"/>
              <a:t>2013 </a:t>
            </a:r>
            <a:r>
              <a:rPr lang="ru-RU" b="1" dirty="0"/>
              <a:t>г.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2647"/>
            <a:ext cx="8280920" cy="450049"/>
          </a:xfrm>
        </p:spPr>
        <p:txBody>
          <a:bodyPr>
            <a:normAutofit/>
          </a:bodyPr>
          <a:lstStyle/>
          <a:p>
            <a:r>
              <a:rPr lang="ru-RU" sz="1400" b="1" dirty="0"/>
              <a:t>МУНИЦИПАЛЬНОЕ </a:t>
            </a:r>
            <a:r>
              <a:rPr lang="ru-RU" sz="1400" b="1" dirty="0" smtClean="0"/>
              <a:t> БЮДЖЕТНОЕ  ОБЩЕОБРАЗОВАТЕЛЬНОЕ  УЧРЕЖДЕНИЕ  «ГИМНАЗИЯ  № 34</a:t>
            </a:r>
            <a:r>
              <a:rPr lang="ru-RU" sz="14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88307694"/>
      </p:ext>
    </p:extLst>
  </p:cSld>
  <p:clrMapOvr>
    <a:masterClrMapping/>
  </p:clrMapOvr>
  <p:transition spd="slow" advTm="7879">
    <p:cov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332656"/>
            <a:ext cx="8784976" cy="626469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800" dirty="0" smtClean="0"/>
              <a:t>    Мне </a:t>
            </a:r>
            <a:r>
              <a:rPr lang="ru-RU" sz="2800" dirty="0"/>
              <a:t>бы очень хотелось посмотреть на </a:t>
            </a:r>
            <a:r>
              <a:rPr lang="ru-RU" sz="2800" dirty="0" smtClean="0"/>
              <a:t>это место </a:t>
            </a:r>
            <a:r>
              <a:rPr lang="ru-RU" sz="2800" dirty="0"/>
              <a:t>в те далёкие годы: полноводные реки, дремучие непроходимые леса... Я представляю, что когда-то давно вот так стоял здесь воевода и вглядывался вдаль, в </a:t>
            </a:r>
            <a:r>
              <a:rPr lang="ru-RU" sz="2800" dirty="0" smtClean="0"/>
              <a:t>южные степи, </a:t>
            </a:r>
            <a:r>
              <a:rPr lang="ru-RU" sz="2800" dirty="0"/>
              <a:t>пытаясь разглядеть татар, разорявших в те времена нашу землю</a:t>
            </a:r>
            <a:r>
              <a:rPr lang="ru-RU" sz="2800" dirty="0" smtClean="0"/>
              <a:t>…</a:t>
            </a:r>
          </a:p>
          <a:p>
            <a:pPr algn="ctr"/>
            <a:r>
              <a:rPr lang="ru-RU" sz="2800" dirty="0" smtClean="0"/>
              <a:t>Но</a:t>
            </a:r>
            <a:r>
              <a:rPr lang="ru-RU" sz="2800" dirty="0"/>
              <a:t>, к сожалению, не сохранилось ни картин, ни рисунков, сделанных с натуры в те годы. Зато есть фотографии </a:t>
            </a:r>
            <a:r>
              <a:rPr lang="ru-RU" sz="2800" dirty="0" smtClean="0"/>
              <a:t>этого и других исторических мест, </a:t>
            </a:r>
            <a:r>
              <a:rPr lang="ru-RU" sz="2800" dirty="0"/>
              <a:t>сделанные примерно сто лет тому назад. На них нет уже ни крепости, ни земляных валов, окружавших её, ни рва с водой</a:t>
            </a:r>
            <a:r>
              <a:rPr lang="ru-RU" sz="2800" dirty="0" smtClean="0"/>
              <a:t>, прорытого строителями крепости. Да и город на них уже другой, выросший и раскинувшийся далеко от своих первоначальных границ. </a:t>
            </a:r>
            <a:r>
              <a:rPr lang="ru-RU" sz="2800" dirty="0"/>
              <a:t>Но </a:t>
            </a:r>
            <a:r>
              <a:rPr lang="ru-RU" sz="2800" dirty="0" smtClean="0"/>
              <a:t>старые снимки все </a:t>
            </a:r>
            <a:r>
              <a:rPr lang="ru-RU" sz="2800" dirty="0"/>
              <a:t>равно очень ценны для меня, потому что это частичка нашей </a:t>
            </a:r>
            <a:r>
              <a:rPr lang="ru-RU" sz="2800" dirty="0" smtClean="0"/>
              <a:t>истории.</a:t>
            </a:r>
          </a:p>
          <a:p>
            <a:pPr algn="ctr"/>
            <a:r>
              <a:rPr lang="ru-RU" sz="2800" dirty="0"/>
              <a:t>Как здорово, что мы живем в такое время, когда с помощью компьютерных технологий и Интернета мы можем совершать путешествия в прошлое </a:t>
            </a:r>
            <a:r>
              <a:rPr lang="ru-RU" sz="2800" dirty="0" smtClean="0"/>
              <a:t>. </a:t>
            </a:r>
            <a:r>
              <a:rPr lang="ru-RU" sz="2800" dirty="0"/>
              <a:t>Давайте </a:t>
            </a:r>
            <a:r>
              <a:rPr lang="ru-RU" sz="2800" dirty="0" smtClean="0"/>
              <a:t>попробуем сейчас, </a:t>
            </a:r>
            <a:r>
              <a:rPr lang="ru-RU" sz="2800" dirty="0"/>
              <a:t>не выходя из </a:t>
            </a:r>
            <a:r>
              <a:rPr lang="ru-RU" sz="2800" dirty="0" smtClean="0"/>
              <a:t>этого кабинета</a:t>
            </a:r>
            <a:r>
              <a:rPr lang="ru-RU" sz="2800" dirty="0"/>
              <a:t>, </a:t>
            </a:r>
            <a:r>
              <a:rPr lang="ru-RU" sz="2800" dirty="0" smtClean="0"/>
              <a:t>совершить </a:t>
            </a:r>
            <a:r>
              <a:rPr lang="ru-RU" sz="2800" dirty="0"/>
              <a:t>виртуальную экскурсию по городу прошлого и настоящего </a:t>
            </a:r>
            <a:r>
              <a:rPr lang="ru-RU" sz="2800" dirty="0" smtClean="0"/>
              <a:t>времени. Старые снимки помогут </a:t>
            </a:r>
            <a:r>
              <a:rPr lang="ru-RU" sz="2800" dirty="0"/>
              <a:t>нам перенестись в те времена, когда всё было </a:t>
            </a:r>
            <a:r>
              <a:rPr lang="ru-RU" sz="2800" dirty="0" smtClean="0"/>
              <a:t>по-другому…</a:t>
            </a:r>
          </a:p>
          <a:p>
            <a:pPr algn="ctr"/>
            <a:r>
              <a:rPr lang="ru-RU" sz="2800" dirty="0"/>
              <a:t>Приятного Вам путешествия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3502729"/>
      </p:ext>
    </p:extLst>
  </p:cSld>
  <p:clrMapOvr>
    <a:masterClrMapping/>
  </p:clrMapOvr>
  <p:transition spd="slow" advTm="12631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2" y="32559"/>
            <a:ext cx="4787816" cy="678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48064" y="188640"/>
            <a:ext cx="3600400" cy="64807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Предлагаю начать нашу экскурсию с </a:t>
            </a:r>
            <a:r>
              <a:rPr lang="ru-RU" sz="2800" dirty="0"/>
              <a:t>Детского </a:t>
            </a:r>
            <a:r>
              <a:rPr lang="ru-RU" sz="2800" dirty="0" smtClean="0"/>
              <a:t>парка.</a:t>
            </a:r>
          </a:p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снимке всем известная пешеходная дорожка на набережной </a:t>
            </a:r>
            <a:r>
              <a:rPr lang="ru-RU" sz="2800" dirty="0" err="1" smtClean="0"/>
              <a:t>р.Орлик</a:t>
            </a:r>
            <a:r>
              <a:rPr lang="ru-RU" sz="2800" dirty="0" smtClean="0"/>
              <a:t> </a:t>
            </a:r>
            <a:r>
              <a:rPr lang="ru-RU" sz="2800" dirty="0"/>
              <a:t>сегодня </a:t>
            </a:r>
            <a:r>
              <a:rPr lang="ru-RU" sz="2800" dirty="0" smtClean="0"/>
              <a:t>и</a:t>
            </a:r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XIX веке.</a:t>
            </a:r>
          </a:p>
        </p:txBody>
      </p:sp>
    </p:spTree>
    <p:extLst>
      <p:ext uri="{BB962C8B-B14F-4D97-AF65-F5344CB8AC3E}">
        <p14:creationId xmlns:p14="http://schemas.microsoft.com/office/powerpoint/2010/main" val="1905148399"/>
      </p:ext>
    </p:extLst>
  </p:cSld>
  <p:clrMapOvr>
    <a:masterClrMapping/>
  </p:clrMapOvr>
  <p:transition spd="slow" advTm="13297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2" y="37504"/>
            <a:ext cx="5095283" cy="678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3384376" cy="640871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Вид на Детский парк </a:t>
            </a:r>
            <a:r>
              <a:rPr lang="ru-RU" sz="2800" dirty="0" smtClean="0"/>
              <a:t>с правого берега Орлика.</a:t>
            </a:r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1966 году здесь теснились домики дореволюционной и послевоенной постройки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5958270"/>
      </p:ext>
    </p:extLst>
  </p:cSld>
  <p:clrMapOvr>
    <a:masterClrMapping/>
  </p:clrMapOvr>
  <p:transition spd="slow" advTm="13733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52" y="197432"/>
            <a:ext cx="5407860" cy="304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80112" y="188640"/>
            <a:ext cx="3240360" cy="640536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dirty="0"/>
              <a:t>Стрелка - место слияния Оки и </a:t>
            </a:r>
            <a:r>
              <a:rPr lang="ru-RU" sz="2800" dirty="0" smtClean="0"/>
              <a:t>Орлика.</a:t>
            </a:r>
          </a:p>
          <a:p>
            <a:pPr algn="ctr"/>
            <a:r>
              <a:rPr lang="ru-RU" sz="2800" dirty="0" smtClean="0"/>
              <a:t>Здесь в 1966 </a:t>
            </a:r>
            <a:r>
              <a:rPr lang="ru-RU" sz="2800" dirty="0"/>
              <a:t>году, когда город готовился к празднованию </a:t>
            </a:r>
            <a:r>
              <a:rPr lang="ru-RU" sz="2800" dirty="0" smtClean="0"/>
              <a:t>400-летия, воздвигли величественный архитектурно-скульптурный комплекс, состоящий </a:t>
            </a:r>
            <a:r>
              <a:rPr lang="ru-RU" sz="2800" dirty="0"/>
              <a:t>из 27-метрового гранитного пилона и скульптурной группы в честь освобождения </a:t>
            </a:r>
            <a:r>
              <a:rPr lang="ru-RU" sz="2800" dirty="0" smtClean="0"/>
              <a:t>Орла</a:t>
            </a:r>
          </a:p>
          <a:p>
            <a:pPr algn="ctr"/>
            <a:r>
              <a:rPr lang="ru-RU" sz="2800" dirty="0" smtClean="0"/>
              <a:t>5 </a:t>
            </a:r>
            <a:r>
              <a:rPr lang="ru-RU" sz="2800" dirty="0"/>
              <a:t>августа 1943 </a:t>
            </a:r>
            <a:r>
              <a:rPr lang="ru-RU" sz="2800" dirty="0" smtClean="0"/>
              <a:t>года.</a:t>
            </a:r>
          </a:p>
          <a:p>
            <a:pPr algn="ctr"/>
            <a:r>
              <a:rPr lang="ru-RU" sz="2800" dirty="0" smtClean="0"/>
              <a:t>Внизу фото прошлого века. </a:t>
            </a:r>
            <a:endParaRPr lang="ru-RU" sz="28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59" y="3281640"/>
            <a:ext cx="544499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75971"/>
      </p:ext>
    </p:extLst>
  </p:cSld>
  <p:clrMapOvr>
    <a:masterClrMapping/>
  </p:clrMapOvr>
  <p:transition spd="slow" advTm="15748">
    <p:cov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72" y="116632"/>
            <a:ext cx="5394480" cy="662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88640"/>
            <a:ext cx="3240360" cy="640871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Левый берег </a:t>
            </a:r>
            <a:r>
              <a:rPr lang="ru-RU" sz="2800" dirty="0" smtClean="0"/>
              <a:t>Оки.</a:t>
            </a:r>
          </a:p>
          <a:p>
            <a:pPr algn="ctr"/>
            <a:r>
              <a:rPr lang="ru-RU" sz="2800" dirty="0" smtClean="0"/>
              <a:t>Детский </a:t>
            </a:r>
            <a:r>
              <a:rPr lang="ru-RU" sz="2800" dirty="0"/>
              <a:t>парк в течение нескольких десятков лет после войны располагался именно </a:t>
            </a:r>
            <a:r>
              <a:rPr lang="ru-RU" sz="2800" dirty="0" smtClean="0"/>
              <a:t>здесь.</a:t>
            </a:r>
          </a:p>
          <a:p>
            <a:pPr algn="ctr"/>
            <a:r>
              <a:rPr lang="ru-RU" sz="2800" dirty="0" smtClean="0"/>
              <a:t>А </a:t>
            </a:r>
            <a:r>
              <a:rPr lang="ru-RU" sz="2800" dirty="0"/>
              <a:t>100 лет тому назад тут был настоящий </a:t>
            </a:r>
            <a:r>
              <a:rPr lang="ru-RU" sz="2800" dirty="0" smtClean="0"/>
              <a:t>базар.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27208255"/>
      </p:ext>
    </p:extLst>
  </p:cSld>
  <p:clrMapOvr>
    <a:masterClrMapping/>
  </p:clrMapOvr>
  <p:transition spd="slow" advTm="14829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4688013" cy="687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4048" y="116632"/>
            <a:ext cx="3960440" cy="640871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Вид на Мариинский (Красный) мост сегодня и 100 лет </a:t>
            </a:r>
            <a:r>
              <a:rPr lang="ru-RU" sz="2800" dirty="0" smtClean="0"/>
              <a:t>назад.</a:t>
            </a:r>
          </a:p>
          <a:p>
            <a:pPr algn="ctr"/>
            <a:r>
              <a:rPr lang="ru-RU" sz="2800" dirty="0" smtClean="0"/>
              <a:t>Красивый </a:t>
            </a:r>
            <a:r>
              <a:rPr lang="ru-RU" sz="2800" dirty="0"/>
              <a:t>мост в 1943 году был взорван нацистами, и только опоры моста служат </a:t>
            </a:r>
            <a:r>
              <a:rPr lang="ru-RU" sz="2800" dirty="0" smtClean="0"/>
              <a:t>Орлу уже больше </a:t>
            </a:r>
            <a:r>
              <a:rPr lang="ru-RU" sz="2800" dirty="0"/>
              <a:t>100 лет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5198348"/>
      </p:ext>
    </p:extLst>
  </p:cSld>
  <p:clrMapOvr>
    <a:masterClrMapping/>
  </p:clrMapOvr>
  <p:transition spd="slow" advTm="17791">
    <p:cov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3034"/>
            <a:ext cx="4824536" cy="658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4048" y="116632"/>
            <a:ext cx="3960440" cy="64087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/>
              <a:t>Историческое здание Торговых </a:t>
            </a:r>
            <a:r>
              <a:rPr lang="ru-RU" sz="2800" dirty="0" smtClean="0"/>
              <a:t>рядов.</a:t>
            </a:r>
          </a:p>
          <a:p>
            <a:pPr algn="ctr"/>
            <a:r>
              <a:rPr lang="ru-RU" sz="2800" dirty="0" smtClean="0"/>
              <a:t>В этой части здания размещается </a:t>
            </a:r>
            <a:r>
              <a:rPr lang="ru-RU" sz="2800" dirty="0"/>
              <a:t>Областной краеведческий </a:t>
            </a:r>
            <a:r>
              <a:rPr lang="ru-RU" sz="2800" dirty="0" smtClean="0"/>
              <a:t>музей.</a:t>
            </a:r>
          </a:p>
          <a:p>
            <a:pPr algn="ctr"/>
            <a:r>
              <a:rPr lang="ru-RU" sz="2800" dirty="0" smtClean="0"/>
              <a:t>Вид с правого берега Орлика.</a:t>
            </a:r>
          </a:p>
          <a:p>
            <a:pPr algn="ctr"/>
            <a:r>
              <a:rPr lang="ru-RU" sz="2800" dirty="0"/>
              <a:t>Внизу мы </a:t>
            </a:r>
            <a:r>
              <a:rPr lang="ru-RU" sz="2800" dirty="0" smtClean="0"/>
              <a:t>можем увидеть надстройку </a:t>
            </a:r>
            <a:r>
              <a:rPr lang="ru-RU" sz="2800" dirty="0"/>
              <a:t>третьего </a:t>
            </a:r>
            <a:r>
              <a:rPr lang="ru-RU" sz="2800" dirty="0" smtClean="0"/>
              <a:t>этажа в послевоенное время.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6580968"/>
      </p:ext>
    </p:extLst>
  </p:cSld>
  <p:clrMapOvr>
    <a:masterClrMapping/>
  </p:clrMapOvr>
  <p:transition spd="slow" advTm="17791">
    <p:cov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648" y="116632"/>
            <a:ext cx="5258747" cy="667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332656"/>
            <a:ext cx="3600400" cy="64087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dirty="0"/>
              <a:t>Улица Гостиная в наше время и в XIX веке.</a:t>
            </a:r>
            <a:br>
              <a:rPr lang="ru-RU" sz="2800" dirty="0"/>
            </a:br>
            <a:r>
              <a:rPr lang="ru-RU" sz="2800" dirty="0"/>
              <a:t>Эта улица является центральной и по сей день. Во время войны все эти здания были частично или полностью </a:t>
            </a:r>
            <a:r>
              <a:rPr lang="ru-RU" sz="2800" dirty="0" smtClean="0"/>
              <a:t>разрушены.</a:t>
            </a:r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здании, где сегодня располагается театр «Свободное пространство», ранее располагалась Городская </a:t>
            </a:r>
            <a:r>
              <a:rPr lang="ru-RU" sz="2800" dirty="0" smtClean="0"/>
              <a:t>Дума.</a:t>
            </a:r>
          </a:p>
          <a:p>
            <a:pPr algn="ctr"/>
            <a:r>
              <a:rPr lang="ru-RU" sz="2800" dirty="0" smtClean="0"/>
              <a:t>Здание </a:t>
            </a:r>
            <a:r>
              <a:rPr lang="ru-RU" sz="2800" dirty="0"/>
              <a:t>госбанка почти не изменилось. На месте гостиницы "Берлин" справа теперь банковская </a:t>
            </a:r>
            <a:r>
              <a:rPr lang="ru-RU" sz="2800" dirty="0" smtClean="0"/>
              <a:t>школа.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0655016"/>
      </p:ext>
    </p:extLst>
  </p:cSld>
  <p:clrMapOvr>
    <a:masterClrMapping/>
  </p:clrMapOvr>
  <p:transition spd="slow" advTm="35290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8" y="42780"/>
            <a:ext cx="4968552" cy="676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64088" y="476672"/>
            <a:ext cx="3456384" cy="604867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Площадь Карла Маркса. </a:t>
            </a:r>
            <a:endParaRPr lang="ru-RU" sz="2800" dirty="0" smtClean="0"/>
          </a:p>
          <a:p>
            <a:pPr algn="ctr"/>
            <a:r>
              <a:rPr lang="ru-RU" sz="2800" dirty="0" smtClean="0"/>
              <a:t>100 </a:t>
            </a:r>
            <a:r>
              <a:rPr lang="ru-RU" sz="2800" dirty="0"/>
              <a:t>лет тому назад здесь начиналась </a:t>
            </a:r>
            <a:r>
              <a:rPr lang="ru-RU" sz="2800" dirty="0" smtClean="0"/>
              <a:t>одна из старейших улиц нашего города – </a:t>
            </a:r>
            <a:r>
              <a:rPr lang="ru-RU" sz="2800" dirty="0" err="1" smtClean="0"/>
              <a:t>Кромская</a:t>
            </a:r>
            <a:r>
              <a:rPr lang="ru-RU" sz="2800" dirty="0"/>
              <a:t> </a:t>
            </a:r>
            <a:r>
              <a:rPr lang="ru-RU" sz="2800" dirty="0" smtClean="0"/>
              <a:t>(ныне </a:t>
            </a:r>
            <a:r>
              <a:rPr lang="ru-RU" sz="2800" dirty="0"/>
              <a:t>Комсомольская).</a:t>
            </a:r>
          </a:p>
        </p:txBody>
      </p:sp>
    </p:spTree>
    <p:extLst>
      <p:ext uri="{BB962C8B-B14F-4D97-AF65-F5344CB8AC3E}">
        <p14:creationId xmlns:p14="http://schemas.microsoft.com/office/powerpoint/2010/main" val="1708930365"/>
      </p:ext>
    </p:extLst>
  </p:cSld>
  <p:clrMapOvr>
    <a:masterClrMapping/>
  </p:clrMapOvr>
  <p:transition spd="slow" advTm="12631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60592"/>
            <a:ext cx="5073016" cy="6625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88640"/>
            <a:ext cx="3672408" cy="65527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/>
              <a:t>Дом №1 на площади Карла Маркса</a:t>
            </a:r>
            <a:r>
              <a:rPr lang="ru-RU" sz="2800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На верхнем фото, сделанном в оккупированном Орле в 1941 г., видно полностью выгоревшее здание, в котором всегда располагались магазины. </a:t>
            </a:r>
            <a:endParaRPr lang="ru-RU" sz="2800" dirty="0" smtClean="0"/>
          </a:p>
          <a:p>
            <a:pPr algn="ctr"/>
            <a:r>
              <a:rPr lang="ru-RU" sz="2800" dirty="0" smtClean="0"/>
              <a:t>После </a:t>
            </a:r>
            <a:r>
              <a:rPr lang="ru-RU" sz="2800" dirty="0"/>
              <a:t>войны здание было восстановлено и надстроен 3 </a:t>
            </a:r>
            <a:r>
              <a:rPr lang="ru-RU" sz="2800" dirty="0" smtClean="0"/>
              <a:t>этаж.</a:t>
            </a:r>
          </a:p>
          <a:p>
            <a:pPr algn="ctr"/>
            <a:r>
              <a:rPr lang="ru-RU" sz="2800" dirty="0" smtClean="0"/>
              <a:t>Сейчас </a:t>
            </a:r>
            <a:r>
              <a:rPr lang="ru-RU" sz="2800" dirty="0"/>
              <a:t>здесь находится магазин "Курский трикотаж".</a:t>
            </a:r>
          </a:p>
        </p:txBody>
      </p:sp>
    </p:spTree>
    <p:extLst>
      <p:ext uri="{BB962C8B-B14F-4D97-AF65-F5344CB8AC3E}">
        <p14:creationId xmlns:p14="http://schemas.microsoft.com/office/powerpoint/2010/main" val="1213115978"/>
      </p:ext>
    </p:extLst>
  </p:cSld>
  <p:clrMapOvr>
    <a:masterClrMapping/>
  </p:clrMapOvr>
  <p:transition spd="slow" advTm="26432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16632"/>
            <a:ext cx="496855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64088" y="260648"/>
            <a:ext cx="3456384" cy="633670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/>
              <a:t>«Всё течет, всё изменяется...». Давно это было сказано, а верно будет всегда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Мы </a:t>
            </a:r>
            <a:r>
              <a:rPr lang="ru-RU" sz="2800" dirty="0"/>
              <a:t>с родителями часто гуляем в центре нашего </a:t>
            </a:r>
            <a:r>
              <a:rPr lang="ru-RU" sz="2800" dirty="0" smtClean="0"/>
              <a:t>города.</a:t>
            </a:r>
          </a:p>
          <a:p>
            <a:pPr algn="ctr"/>
            <a:r>
              <a:rPr lang="ru-RU" sz="2800" dirty="0" smtClean="0"/>
              <a:t>Больше </a:t>
            </a:r>
            <a:r>
              <a:rPr lang="ru-RU" sz="2800" dirty="0"/>
              <a:t>всего мне нравится бывать в районе Детского </a:t>
            </a:r>
            <a:r>
              <a:rPr lang="ru-RU" sz="2800" dirty="0" smtClean="0"/>
              <a:t>парка.</a:t>
            </a:r>
            <a:endParaRPr lang="ru-RU" sz="28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3413087"/>
            <a:ext cx="4968550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296134"/>
      </p:ext>
    </p:extLst>
  </p:cSld>
  <p:clrMapOvr>
    <a:masterClrMapping/>
  </p:clrMapOvr>
  <p:transition spd="slow" advTm="12631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36" y="99048"/>
            <a:ext cx="5040560" cy="667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20072" y="188640"/>
            <a:ext cx="3744416" cy="64807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/>
              <a:t>Банк - одно из красивейших зданий </a:t>
            </a:r>
            <a:r>
              <a:rPr lang="ru-RU" sz="2800" dirty="0" smtClean="0"/>
              <a:t>города.</a:t>
            </a:r>
          </a:p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фото начала прошлого века видна колокольня Богоявленской церкви. Набережная р. Орлик выглядела не так аккуратно, как сейчас. </a:t>
            </a:r>
            <a:endParaRPr lang="ru-RU" sz="2800" dirty="0" smtClean="0"/>
          </a:p>
          <a:p>
            <a:pPr algn="ctr"/>
            <a:r>
              <a:rPr lang="ru-RU" sz="2800" dirty="0" smtClean="0"/>
              <a:t>Пешеходный </a:t>
            </a:r>
            <a:r>
              <a:rPr lang="ru-RU" sz="2800" dirty="0"/>
              <a:t>мост через Орлик располагался ближе к зданию банка. Снимок сделан с Александровского моста.</a:t>
            </a:r>
          </a:p>
        </p:txBody>
      </p:sp>
    </p:spTree>
    <p:extLst>
      <p:ext uri="{BB962C8B-B14F-4D97-AF65-F5344CB8AC3E}">
        <p14:creationId xmlns:p14="http://schemas.microsoft.com/office/powerpoint/2010/main" val="453114703"/>
      </p:ext>
    </p:extLst>
  </p:cSld>
  <p:clrMapOvr>
    <a:masterClrMapping/>
  </p:clrMapOvr>
  <p:transition spd="slow" advTm="23959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90403"/>
            <a:ext cx="5072090" cy="668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260648"/>
            <a:ext cx="3672408" cy="633670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А это сам Александровский мост в наше время и 100 лет </a:t>
            </a:r>
            <a:r>
              <a:rPr lang="ru-RU" sz="2800" dirty="0" smtClean="0"/>
              <a:t>назад.</a:t>
            </a:r>
          </a:p>
          <a:p>
            <a:pPr algn="ctr"/>
            <a:r>
              <a:rPr lang="ru-RU" sz="2800" dirty="0" smtClean="0"/>
              <a:t>По </a:t>
            </a:r>
            <a:r>
              <a:rPr lang="ru-RU" sz="2800" dirty="0"/>
              <a:t>снимку можно оценить насколько поднялся уровень воды в реке Орлик после строительства плотины.</a:t>
            </a:r>
          </a:p>
        </p:txBody>
      </p:sp>
    </p:spTree>
    <p:extLst>
      <p:ext uri="{BB962C8B-B14F-4D97-AF65-F5344CB8AC3E}">
        <p14:creationId xmlns:p14="http://schemas.microsoft.com/office/powerpoint/2010/main" val="3769429504"/>
      </p:ext>
    </p:extLst>
  </p:cSld>
  <p:clrMapOvr>
    <a:masterClrMapping/>
  </p:clrMapOvr>
  <p:transition spd="slow" advTm="14406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20" y="116632"/>
            <a:ext cx="4896544" cy="364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04105" y="188640"/>
            <a:ext cx="3788376" cy="65527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Не так давно улица </a:t>
            </a:r>
            <a:r>
              <a:rPr lang="ru-RU" sz="2800" dirty="0"/>
              <a:t>Л</a:t>
            </a:r>
            <a:r>
              <a:rPr lang="ru-RU" sz="2800" dirty="0" smtClean="0"/>
              <a:t>енина (бывшая Болховская) была одной из основных транспортных магистралей города. У молодого поколения эти снимки с трамваем на Александровском мосту вызывает удивление.</a:t>
            </a:r>
            <a:endParaRPr lang="ru-RU" sz="28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60" y="3681079"/>
            <a:ext cx="4896544" cy="310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7895198"/>
      </p:ext>
    </p:extLst>
  </p:cSld>
  <p:clrMapOvr>
    <a:masterClrMapping/>
  </p:clrMapOvr>
  <p:transition spd="slow" advTm="16250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174703" cy="265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80112" y="2924944"/>
            <a:ext cx="3240359" cy="3600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/>
              <a:t>Улица Ленина всегда была свидетелем бурных событий, на ней прошло множество  манифестаций </a:t>
            </a:r>
            <a:r>
              <a:rPr lang="ru-RU" sz="2800" dirty="0"/>
              <a:t>и </a:t>
            </a:r>
            <a:r>
              <a:rPr lang="ru-RU" sz="2800" dirty="0" smtClean="0"/>
              <a:t>демонстраций.</a:t>
            </a:r>
          </a:p>
          <a:p>
            <a:pPr algn="ctr"/>
            <a:r>
              <a:rPr lang="ru-RU" sz="2800" dirty="0" smtClean="0"/>
              <a:t>Сейчас она выглядит </a:t>
            </a:r>
            <a:r>
              <a:rPr lang="ru-RU" sz="2800" dirty="0"/>
              <a:t>совершенно </a:t>
            </a:r>
            <a:r>
              <a:rPr lang="ru-RU" sz="2800" dirty="0" smtClean="0"/>
              <a:t>иначе.</a:t>
            </a:r>
            <a:endParaRPr lang="ru-RU" sz="28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0547"/>
            <a:ext cx="4032448" cy="269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84" y="2844002"/>
            <a:ext cx="5238311" cy="3825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269459"/>
      </p:ext>
    </p:extLst>
  </p:cSld>
  <p:clrMapOvr>
    <a:masterClrMapping/>
  </p:clrMapOvr>
  <p:transition spd="slow" advTm="12982">
    <p:cov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00192" y="908719"/>
            <a:ext cx="2585950" cy="549421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800" dirty="0" smtClean="0"/>
              <a:t>Мы начали свой путь из Детского парка;</a:t>
            </a:r>
          </a:p>
          <a:p>
            <a:pPr algn="ctr"/>
            <a:r>
              <a:rPr lang="ru-RU" sz="2800" dirty="0" smtClean="0"/>
              <a:t> Прогулялись по левому берегу Орлика;</a:t>
            </a:r>
          </a:p>
          <a:p>
            <a:pPr algn="ctr"/>
            <a:r>
              <a:rPr lang="ru-RU" sz="2800" dirty="0" smtClean="0"/>
              <a:t>По пешеходному  мостику перешли к Стрелке;</a:t>
            </a:r>
          </a:p>
          <a:p>
            <a:pPr algn="ctr"/>
            <a:r>
              <a:rPr lang="ru-RU" sz="2800" dirty="0" smtClean="0"/>
              <a:t>Прогулялись по  набережной Оки до Мариинского моста;</a:t>
            </a:r>
            <a:endParaRPr lang="ru-RU" sz="2800" dirty="0"/>
          </a:p>
          <a:p>
            <a:pPr algn="ctr"/>
            <a:r>
              <a:rPr lang="ru-RU" sz="2800" dirty="0" smtClean="0"/>
              <a:t>Прошлись вдоль Торговых рядов;</a:t>
            </a:r>
          </a:p>
          <a:p>
            <a:pPr algn="ctr"/>
            <a:r>
              <a:rPr lang="ru-RU" sz="2800" dirty="0" smtClean="0"/>
              <a:t>Прогулялись по площади Карла Маркса;</a:t>
            </a:r>
          </a:p>
          <a:p>
            <a:pPr algn="ctr"/>
            <a:r>
              <a:rPr lang="ru-RU" sz="2800" dirty="0" smtClean="0"/>
              <a:t>По Александровскому мосту поднялись на улицу Ленина, где и закончили свой маршрут.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95648" y="897682"/>
            <a:ext cx="6192688" cy="5238828"/>
            <a:chOff x="179512" y="188641"/>
            <a:chExt cx="6192688" cy="5238828"/>
          </a:xfrm>
        </p:grpSpPr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1"/>
              <a:ext cx="6192688" cy="52388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Полилиния 14"/>
            <p:cNvSpPr/>
            <p:nvPr/>
          </p:nvSpPr>
          <p:spPr>
            <a:xfrm>
              <a:off x="1631949" y="800100"/>
              <a:ext cx="3339137" cy="3803650"/>
            </a:xfrm>
            <a:custGeom>
              <a:avLst/>
              <a:gdLst>
                <a:gd name="connsiteX0" fmla="*/ 2819400 w 3092994"/>
                <a:gd name="connsiteY0" fmla="*/ 2178050 h 3803650"/>
                <a:gd name="connsiteX1" fmla="*/ 2768600 w 3092994"/>
                <a:gd name="connsiteY1" fmla="*/ 2203450 h 3803650"/>
                <a:gd name="connsiteX2" fmla="*/ 2755900 w 3092994"/>
                <a:gd name="connsiteY2" fmla="*/ 2228850 h 3803650"/>
                <a:gd name="connsiteX3" fmla="*/ 2762250 w 3092994"/>
                <a:gd name="connsiteY3" fmla="*/ 2286000 h 3803650"/>
                <a:gd name="connsiteX4" fmla="*/ 2781300 w 3092994"/>
                <a:gd name="connsiteY4" fmla="*/ 2298700 h 3803650"/>
                <a:gd name="connsiteX5" fmla="*/ 2794000 w 3092994"/>
                <a:gd name="connsiteY5" fmla="*/ 2349500 h 3803650"/>
                <a:gd name="connsiteX6" fmla="*/ 2819400 w 3092994"/>
                <a:gd name="connsiteY6" fmla="*/ 2387600 h 3803650"/>
                <a:gd name="connsiteX7" fmla="*/ 2838450 w 3092994"/>
                <a:gd name="connsiteY7" fmla="*/ 2425700 h 3803650"/>
                <a:gd name="connsiteX8" fmla="*/ 2851150 w 3092994"/>
                <a:gd name="connsiteY8" fmla="*/ 2470150 h 3803650"/>
                <a:gd name="connsiteX9" fmla="*/ 2863850 w 3092994"/>
                <a:gd name="connsiteY9" fmla="*/ 2489200 h 3803650"/>
                <a:gd name="connsiteX10" fmla="*/ 2870200 w 3092994"/>
                <a:gd name="connsiteY10" fmla="*/ 2514600 h 3803650"/>
                <a:gd name="connsiteX11" fmla="*/ 2889250 w 3092994"/>
                <a:gd name="connsiteY11" fmla="*/ 2552700 h 3803650"/>
                <a:gd name="connsiteX12" fmla="*/ 2895600 w 3092994"/>
                <a:gd name="connsiteY12" fmla="*/ 2584450 h 3803650"/>
                <a:gd name="connsiteX13" fmla="*/ 2901950 w 3092994"/>
                <a:gd name="connsiteY13" fmla="*/ 2635250 h 3803650"/>
                <a:gd name="connsiteX14" fmla="*/ 2940050 w 3092994"/>
                <a:gd name="connsiteY14" fmla="*/ 2667000 h 3803650"/>
                <a:gd name="connsiteX15" fmla="*/ 3009900 w 3092994"/>
                <a:gd name="connsiteY15" fmla="*/ 2698750 h 3803650"/>
                <a:gd name="connsiteX16" fmla="*/ 3073400 w 3092994"/>
                <a:gd name="connsiteY16" fmla="*/ 2692400 h 3803650"/>
                <a:gd name="connsiteX17" fmla="*/ 3054350 w 3092994"/>
                <a:gd name="connsiteY17" fmla="*/ 2813050 h 3803650"/>
                <a:gd name="connsiteX18" fmla="*/ 3048000 w 3092994"/>
                <a:gd name="connsiteY18" fmla="*/ 2832100 h 3803650"/>
                <a:gd name="connsiteX19" fmla="*/ 3028950 w 3092994"/>
                <a:gd name="connsiteY19" fmla="*/ 2851150 h 3803650"/>
                <a:gd name="connsiteX20" fmla="*/ 3022600 w 3092994"/>
                <a:gd name="connsiteY20" fmla="*/ 2876550 h 3803650"/>
                <a:gd name="connsiteX21" fmla="*/ 3016250 w 3092994"/>
                <a:gd name="connsiteY21" fmla="*/ 2895600 h 3803650"/>
                <a:gd name="connsiteX22" fmla="*/ 2997200 w 3092994"/>
                <a:gd name="connsiteY22" fmla="*/ 2952750 h 3803650"/>
                <a:gd name="connsiteX23" fmla="*/ 2959100 w 3092994"/>
                <a:gd name="connsiteY23" fmla="*/ 2990850 h 3803650"/>
                <a:gd name="connsiteX24" fmla="*/ 2940050 w 3092994"/>
                <a:gd name="connsiteY24" fmla="*/ 3060700 h 3803650"/>
                <a:gd name="connsiteX25" fmla="*/ 2933700 w 3092994"/>
                <a:gd name="connsiteY25" fmla="*/ 3079750 h 3803650"/>
                <a:gd name="connsiteX26" fmla="*/ 2921000 w 3092994"/>
                <a:gd name="connsiteY26" fmla="*/ 3098800 h 3803650"/>
                <a:gd name="connsiteX27" fmla="*/ 2914650 w 3092994"/>
                <a:gd name="connsiteY27" fmla="*/ 3124200 h 3803650"/>
                <a:gd name="connsiteX28" fmla="*/ 2870200 w 3092994"/>
                <a:gd name="connsiteY28" fmla="*/ 3181350 h 3803650"/>
                <a:gd name="connsiteX29" fmla="*/ 2857500 w 3092994"/>
                <a:gd name="connsiteY29" fmla="*/ 3200400 h 3803650"/>
                <a:gd name="connsiteX30" fmla="*/ 2851150 w 3092994"/>
                <a:gd name="connsiteY30" fmla="*/ 3232150 h 3803650"/>
                <a:gd name="connsiteX31" fmla="*/ 2825750 w 3092994"/>
                <a:gd name="connsiteY31" fmla="*/ 3270250 h 3803650"/>
                <a:gd name="connsiteX32" fmla="*/ 2806700 w 3092994"/>
                <a:gd name="connsiteY32" fmla="*/ 3308350 h 3803650"/>
                <a:gd name="connsiteX33" fmla="*/ 2794000 w 3092994"/>
                <a:gd name="connsiteY33" fmla="*/ 3346450 h 3803650"/>
                <a:gd name="connsiteX34" fmla="*/ 2787650 w 3092994"/>
                <a:gd name="connsiteY34" fmla="*/ 3365500 h 3803650"/>
                <a:gd name="connsiteX35" fmla="*/ 2762250 w 3092994"/>
                <a:gd name="connsiteY35" fmla="*/ 3429000 h 3803650"/>
                <a:gd name="connsiteX36" fmla="*/ 2749550 w 3092994"/>
                <a:gd name="connsiteY36" fmla="*/ 3486150 h 3803650"/>
                <a:gd name="connsiteX37" fmla="*/ 2743200 w 3092994"/>
                <a:gd name="connsiteY37" fmla="*/ 3505200 h 3803650"/>
                <a:gd name="connsiteX38" fmla="*/ 2724150 w 3092994"/>
                <a:gd name="connsiteY38" fmla="*/ 3517900 h 3803650"/>
                <a:gd name="connsiteX39" fmla="*/ 2711450 w 3092994"/>
                <a:gd name="connsiteY39" fmla="*/ 3536950 h 3803650"/>
                <a:gd name="connsiteX40" fmla="*/ 2705100 w 3092994"/>
                <a:gd name="connsiteY40" fmla="*/ 3556000 h 3803650"/>
                <a:gd name="connsiteX41" fmla="*/ 2686050 w 3092994"/>
                <a:gd name="connsiteY41" fmla="*/ 3575050 h 3803650"/>
                <a:gd name="connsiteX42" fmla="*/ 2679700 w 3092994"/>
                <a:gd name="connsiteY42" fmla="*/ 3613150 h 3803650"/>
                <a:gd name="connsiteX43" fmla="*/ 2667000 w 3092994"/>
                <a:gd name="connsiteY43" fmla="*/ 3651250 h 3803650"/>
                <a:gd name="connsiteX44" fmla="*/ 2660650 w 3092994"/>
                <a:gd name="connsiteY44" fmla="*/ 3670300 h 3803650"/>
                <a:gd name="connsiteX45" fmla="*/ 2654300 w 3092994"/>
                <a:gd name="connsiteY45" fmla="*/ 3689350 h 3803650"/>
                <a:gd name="connsiteX46" fmla="*/ 2616200 w 3092994"/>
                <a:gd name="connsiteY46" fmla="*/ 3714750 h 3803650"/>
                <a:gd name="connsiteX47" fmla="*/ 2597150 w 3092994"/>
                <a:gd name="connsiteY47" fmla="*/ 3752850 h 3803650"/>
                <a:gd name="connsiteX48" fmla="*/ 2590800 w 3092994"/>
                <a:gd name="connsiteY48" fmla="*/ 3771900 h 3803650"/>
                <a:gd name="connsiteX49" fmla="*/ 2533650 w 3092994"/>
                <a:gd name="connsiteY49" fmla="*/ 3803650 h 3803650"/>
                <a:gd name="connsiteX50" fmla="*/ 2451100 w 3092994"/>
                <a:gd name="connsiteY50" fmla="*/ 3797300 h 3803650"/>
                <a:gd name="connsiteX51" fmla="*/ 2432050 w 3092994"/>
                <a:gd name="connsiteY51" fmla="*/ 3790950 h 3803650"/>
                <a:gd name="connsiteX52" fmla="*/ 2305050 w 3092994"/>
                <a:gd name="connsiteY52" fmla="*/ 3784600 h 3803650"/>
                <a:gd name="connsiteX53" fmla="*/ 2273300 w 3092994"/>
                <a:gd name="connsiteY53" fmla="*/ 3778250 h 3803650"/>
                <a:gd name="connsiteX54" fmla="*/ 2235200 w 3092994"/>
                <a:gd name="connsiteY54" fmla="*/ 3765550 h 3803650"/>
                <a:gd name="connsiteX55" fmla="*/ 2216150 w 3092994"/>
                <a:gd name="connsiteY55" fmla="*/ 3759200 h 3803650"/>
                <a:gd name="connsiteX56" fmla="*/ 2171700 w 3092994"/>
                <a:gd name="connsiteY56" fmla="*/ 3752850 h 3803650"/>
                <a:gd name="connsiteX57" fmla="*/ 2101850 w 3092994"/>
                <a:gd name="connsiteY57" fmla="*/ 3733800 h 3803650"/>
                <a:gd name="connsiteX58" fmla="*/ 1898650 w 3092994"/>
                <a:gd name="connsiteY58" fmla="*/ 3727450 h 3803650"/>
                <a:gd name="connsiteX59" fmla="*/ 1879600 w 3092994"/>
                <a:gd name="connsiteY59" fmla="*/ 3721100 h 3803650"/>
                <a:gd name="connsiteX60" fmla="*/ 1746250 w 3092994"/>
                <a:gd name="connsiteY60" fmla="*/ 3708400 h 3803650"/>
                <a:gd name="connsiteX61" fmla="*/ 1701800 w 3092994"/>
                <a:gd name="connsiteY61" fmla="*/ 3695700 h 3803650"/>
                <a:gd name="connsiteX62" fmla="*/ 1644650 w 3092994"/>
                <a:gd name="connsiteY62" fmla="*/ 3689350 h 3803650"/>
                <a:gd name="connsiteX63" fmla="*/ 1593850 w 3092994"/>
                <a:gd name="connsiteY63" fmla="*/ 3683000 h 3803650"/>
                <a:gd name="connsiteX64" fmla="*/ 1555750 w 3092994"/>
                <a:gd name="connsiteY64" fmla="*/ 3676650 h 3803650"/>
                <a:gd name="connsiteX65" fmla="*/ 1435100 w 3092994"/>
                <a:gd name="connsiteY65" fmla="*/ 3663950 h 3803650"/>
                <a:gd name="connsiteX66" fmla="*/ 1333500 w 3092994"/>
                <a:gd name="connsiteY66" fmla="*/ 3632200 h 3803650"/>
                <a:gd name="connsiteX67" fmla="*/ 1263650 w 3092994"/>
                <a:gd name="connsiteY67" fmla="*/ 3625850 h 3803650"/>
                <a:gd name="connsiteX68" fmla="*/ 1200150 w 3092994"/>
                <a:gd name="connsiteY68" fmla="*/ 3606800 h 3803650"/>
                <a:gd name="connsiteX69" fmla="*/ 1181100 w 3092994"/>
                <a:gd name="connsiteY69" fmla="*/ 3600450 h 3803650"/>
                <a:gd name="connsiteX70" fmla="*/ 1073150 w 3092994"/>
                <a:gd name="connsiteY70" fmla="*/ 3587750 h 3803650"/>
                <a:gd name="connsiteX71" fmla="*/ 1003300 w 3092994"/>
                <a:gd name="connsiteY71" fmla="*/ 3575050 h 3803650"/>
                <a:gd name="connsiteX72" fmla="*/ 952500 w 3092994"/>
                <a:gd name="connsiteY72" fmla="*/ 3562350 h 3803650"/>
                <a:gd name="connsiteX73" fmla="*/ 863600 w 3092994"/>
                <a:gd name="connsiteY73" fmla="*/ 3556000 h 3803650"/>
                <a:gd name="connsiteX74" fmla="*/ 844550 w 3092994"/>
                <a:gd name="connsiteY74" fmla="*/ 3549650 h 3803650"/>
                <a:gd name="connsiteX75" fmla="*/ 825500 w 3092994"/>
                <a:gd name="connsiteY75" fmla="*/ 3562350 h 3803650"/>
                <a:gd name="connsiteX76" fmla="*/ 793750 w 3092994"/>
                <a:gd name="connsiteY76" fmla="*/ 3575050 h 3803650"/>
                <a:gd name="connsiteX77" fmla="*/ 781050 w 3092994"/>
                <a:gd name="connsiteY77" fmla="*/ 3594100 h 3803650"/>
                <a:gd name="connsiteX78" fmla="*/ 762000 w 3092994"/>
                <a:gd name="connsiteY78" fmla="*/ 3606800 h 3803650"/>
                <a:gd name="connsiteX79" fmla="*/ 673100 w 3092994"/>
                <a:gd name="connsiteY79" fmla="*/ 3625850 h 3803650"/>
                <a:gd name="connsiteX80" fmla="*/ 539750 w 3092994"/>
                <a:gd name="connsiteY80" fmla="*/ 3651250 h 3803650"/>
                <a:gd name="connsiteX81" fmla="*/ 520700 w 3092994"/>
                <a:gd name="connsiteY81" fmla="*/ 3657600 h 3803650"/>
                <a:gd name="connsiteX82" fmla="*/ 450850 w 3092994"/>
                <a:gd name="connsiteY82" fmla="*/ 3670300 h 3803650"/>
                <a:gd name="connsiteX83" fmla="*/ 165100 w 3092994"/>
                <a:gd name="connsiteY83" fmla="*/ 3676650 h 3803650"/>
                <a:gd name="connsiteX84" fmla="*/ 69850 w 3092994"/>
                <a:gd name="connsiteY84" fmla="*/ 3670300 h 3803650"/>
                <a:gd name="connsiteX85" fmla="*/ 63500 w 3092994"/>
                <a:gd name="connsiteY85" fmla="*/ 3651250 h 3803650"/>
                <a:gd name="connsiteX86" fmla="*/ 50800 w 3092994"/>
                <a:gd name="connsiteY86" fmla="*/ 3594100 h 3803650"/>
                <a:gd name="connsiteX87" fmla="*/ 38100 w 3092994"/>
                <a:gd name="connsiteY87" fmla="*/ 3562350 h 3803650"/>
                <a:gd name="connsiteX88" fmla="*/ 31750 w 3092994"/>
                <a:gd name="connsiteY88" fmla="*/ 3492500 h 3803650"/>
                <a:gd name="connsiteX89" fmla="*/ 25400 w 3092994"/>
                <a:gd name="connsiteY89" fmla="*/ 3473450 h 3803650"/>
                <a:gd name="connsiteX90" fmla="*/ 19050 w 3092994"/>
                <a:gd name="connsiteY90" fmla="*/ 3416300 h 3803650"/>
                <a:gd name="connsiteX91" fmla="*/ 6350 w 3092994"/>
                <a:gd name="connsiteY91" fmla="*/ 3378200 h 3803650"/>
                <a:gd name="connsiteX92" fmla="*/ 0 w 3092994"/>
                <a:gd name="connsiteY92" fmla="*/ 3340100 h 3803650"/>
                <a:gd name="connsiteX93" fmla="*/ 19050 w 3092994"/>
                <a:gd name="connsiteY93" fmla="*/ 3187700 h 3803650"/>
                <a:gd name="connsiteX94" fmla="*/ 25400 w 3092994"/>
                <a:gd name="connsiteY94" fmla="*/ 3168650 h 3803650"/>
                <a:gd name="connsiteX95" fmla="*/ 31750 w 3092994"/>
                <a:gd name="connsiteY95" fmla="*/ 3136900 h 3803650"/>
                <a:gd name="connsiteX96" fmla="*/ 44450 w 3092994"/>
                <a:gd name="connsiteY96" fmla="*/ 3092450 h 3803650"/>
                <a:gd name="connsiteX97" fmla="*/ 63500 w 3092994"/>
                <a:gd name="connsiteY97" fmla="*/ 3009900 h 3803650"/>
                <a:gd name="connsiteX98" fmla="*/ 69850 w 3092994"/>
                <a:gd name="connsiteY98" fmla="*/ 2990850 h 3803650"/>
                <a:gd name="connsiteX99" fmla="*/ 76200 w 3092994"/>
                <a:gd name="connsiteY99" fmla="*/ 2908300 h 3803650"/>
                <a:gd name="connsiteX100" fmla="*/ 95250 w 3092994"/>
                <a:gd name="connsiteY100" fmla="*/ 2889250 h 3803650"/>
                <a:gd name="connsiteX101" fmla="*/ 107950 w 3092994"/>
                <a:gd name="connsiteY101" fmla="*/ 2870200 h 3803650"/>
                <a:gd name="connsiteX102" fmla="*/ 127000 w 3092994"/>
                <a:gd name="connsiteY102" fmla="*/ 2851150 h 3803650"/>
                <a:gd name="connsiteX103" fmla="*/ 152400 w 3092994"/>
                <a:gd name="connsiteY103" fmla="*/ 2813050 h 3803650"/>
                <a:gd name="connsiteX104" fmla="*/ 158750 w 3092994"/>
                <a:gd name="connsiteY104" fmla="*/ 2787650 h 3803650"/>
                <a:gd name="connsiteX105" fmla="*/ 165100 w 3092994"/>
                <a:gd name="connsiteY105" fmla="*/ 2768600 h 3803650"/>
                <a:gd name="connsiteX106" fmla="*/ 171450 w 3092994"/>
                <a:gd name="connsiteY106" fmla="*/ 2724150 h 3803650"/>
                <a:gd name="connsiteX107" fmla="*/ 196850 w 3092994"/>
                <a:gd name="connsiteY107" fmla="*/ 2667000 h 3803650"/>
                <a:gd name="connsiteX108" fmla="*/ 215900 w 3092994"/>
                <a:gd name="connsiteY108" fmla="*/ 2609850 h 3803650"/>
                <a:gd name="connsiteX109" fmla="*/ 228600 w 3092994"/>
                <a:gd name="connsiteY109" fmla="*/ 2590800 h 3803650"/>
                <a:gd name="connsiteX110" fmla="*/ 241300 w 3092994"/>
                <a:gd name="connsiteY110" fmla="*/ 2546350 h 3803650"/>
                <a:gd name="connsiteX111" fmla="*/ 254000 w 3092994"/>
                <a:gd name="connsiteY111" fmla="*/ 2527300 h 3803650"/>
                <a:gd name="connsiteX112" fmla="*/ 260350 w 3092994"/>
                <a:gd name="connsiteY112" fmla="*/ 2508250 h 3803650"/>
                <a:gd name="connsiteX113" fmla="*/ 279400 w 3092994"/>
                <a:gd name="connsiteY113" fmla="*/ 2495550 h 3803650"/>
                <a:gd name="connsiteX114" fmla="*/ 285750 w 3092994"/>
                <a:gd name="connsiteY114" fmla="*/ 2476500 h 3803650"/>
                <a:gd name="connsiteX115" fmla="*/ 304800 w 3092994"/>
                <a:gd name="connsiteY115" fmla="*/ 2425700 h 3803650"/>
                <a:gd name="connsiteX116" fmla="*/ 361950 w 3092994"/>
                <a:gd name="connsiteY116" fmla="*/ 2374900 h 3803650"/>
                <a:gd name="connsiteX117" fmla="*/ 374650 w 3092994"/>
                <a:gd name="connsiteY117" fmla="*/ 2355850 h 3803650"/>
                <a:gd name="connsiteX118" fmla="*/ 393700 w 3092994"/>
                <a:gd name="connsiteY118" fmla="*/ 2343150 h 3803650"/>
                <a:gd name="connsiteX119" fmla="*/ 400050 w 3092994"/>
                <a:gd name="connsiteY119" fmla="*/ 2324100 h 3803650"/>
                <a:gd name="connsiteX120" fmla="*/ 425450 w 3092994"/>
                <a:gd name="connsiteY120" fmla="*/ 2286000 h 3803650"/>
                <a:gd name="connsiteX121" fmla="*/ 463550 w 3092994"/>
                <a:gd name="connsiteY121" fmla="*/ 2247900 h 3803650"/>
                <a:gd name="connsiteX122" fmla="*/ 488950 w 3092994"/>
                <a:gd name="connsiteY122" fmla="*/ 2190750 h 3803650"/>
                <a:gd name="connsiteX123" fmla="*/ 495300 w 3092994"/>
                <a:gd name="connsiteY123" fmla="*/ 2171700 h 3803650"/>
                <a:gd name="connsiteX124" fmla="*/ 508000 w 3092994"/>
                <a:gd name="connsiteY124" fmla="*/ 2152650 h 3803650"/>
                <a:gd name="connsiteX125" fmla="*/ 514350 w 3092994"/>
                <a:gd name="connsiteY125" fmla="*/ 2133600 h 3803650"/>
                <a:gd name="connsiteX126" fmla="*/ 539750 w 3092994"/>
                <a:gd name="connsiteY126" fmla="*/ 2095500 h 3803650"/>
                <a:gd name="connsiteX127" fmla="*/ 552450 w 3092994"/>
                <a:gd name="connsiteY127" fmla="*/ 2076450 h 3803650"/>
                <a:gd name="connsiteX128" fmla="*/ 577850 w 3092994"/>
                <a:gd name="connsiteY128" fmla="*/ 2038350 h 3803650"/>
                <a:gd name="connsiteX129" fmla="*/ 590550 w 3092994"/>
                <a:gd name="connsiteY129" fmla="*/ 2019300 h 3803650"/>
                <a:gd name="connsiteX130" fmla="*/ 609600 w 3092994"/>
                <a:gd name="connsiteY130" fmla="*/ 2000250 h 3803650"/>
                <a:gd name="connsiteX131" fmla="*/ 622300 w 3092994"/>
                <a:gd name="connsiteY131" fmla="*/ 1962150 h 3803650"/>
                <a:gd name="connsiteX132" fmla="*/ 647700 w 3092994"/>
                <a:gd name="connsiteY132" fmla="*/ 1924050 h 3803650"/>
                <a:gd name="connsiteX133" fmla="*/ 654050 w 3092994"/>
                <a:gd name="connsiteY133" fmla="*/ 1905000 h 3803650"/>
                <a:gd name="connsiteX134" fmla="*/ 679450 w 3092994"/>
                <a:gd name="connsiteY134" fmla="*/ 1866900 h 3803650"/>
                <a:gd name="connsiteX135" fmla="*/ 692150 w 3092994"/>
                <a:gd name="connsiteY135" fmla="*/ 1847850 h 3803650"/>
                <a:gd name="connsiteX136" fmla="*/ 723900 w 3092994"/>
                <a:gd name="connsiteY136" fmla="*/ 1797050 h 3803650"/>
                <a:gd name="connsiteX137" fmla="*/ 736600 w 3092994"/>
                <a:gd name="connsiteY137" fmla="*/ 1778000 h 3803650"/>
                <a:gd name="connsiteX138" fmla="*/ 755650 w 3092994"/>
                <a:gd name="connsiteY138" fmla="*/ 1758950 h 3803650"/>
                <a:gd name="connsiteX139" fmla="*/ 774700 w 3092994"/>
                <a:gd name="connsiteY139" fmla="*/ 1714500 h 3803650"/>
                <a:gd name="connsiteX140" fmla="*/ 793750 w 3092994"/>
                <a:gd name="connsiteY140" fmla="*/ 1701800 h 3803650"/>
                <a:gd name="connsiteX141" fmla="*/ 812800 w 3092994"/>
                <a:gd name="connsiteY141" fmla="*/ 1676400 h 3803650"/>
                <a:gd name="connsiteX142" fmla="*/ 831850 w 3092994"/>
                <a:gd name="connsiteY142" fmla="*/ 1657350 h 3803650"/>
                <a:gd name="connsiteX143" fmla="*/ 857250 w 3092994"/>
                <a:gd name="connsiteY143" fmla="*/ 1619250 h 3803650"/>
                <a:gd name="connsiteX144" fmla="*/ 863600 w 3092994"/>
                <a:gd name="connsiteY144" fmla="*/ 1600200 h 3803650"/>
                <a:gd name="connsiteX145" fmla="*/ 882650 w 3092994"/>
                <a:gd name="connsiteY145" fmla="*/ 1587500 h 3803650"/>
                <a:gd name="connsiteX146" fmla="*/ 889000 w 3092994"/>
                <a:gd name="connsiteY146" fmla="*/ 1568450 h 3803650"/>
                <a:gd name="connsiteX147" fmla="*/ 927100 w 3092994"/>
                <a:gd name="connsiteY147" fmla="*/ 1530350 h 3803650"/>
                <a:gd name="connsiteX148" fmla="*/ 952500 w 3092994"/>
                <a:gd name="connsiteY148" fmla="*/ 1498600 h 3803650"/>
                <a:gd name="connsiteX149" fmla="*/ 965200 w 3092994"/>
                <a:gd name="connsiteY149" fmla="*/ 1473200 h 3803650"/>
                <a:gd name="connsiteX150" fmla="*/ 977900 w 3092994"/>
                <a:gd name="connsiteY150" fmla="*/ 1454150 h 3803650"/>
                <a:gd name="connsiteX151" fmla="*/ 990600 w 3092994"/>
                <a:gd name="connsiteY151" fmla="*/ 1416050 h 3803650"/>
                <a:gd name="connsiteX152" fmla="*/ 996950 w 3092994"/>
                <a:gd name="connsiteY152" fmla="*/ 1397000 h 3803650"/>
                <a:gd name="connsiteX153" fmla="*/ 1009650 w 3092994"/>
                <a:gd name="connsiteY153" fmla="*/ 1377950 h 3803650"/>
                <a:gd name="connsiteX154" fmla="*/ 1016000 w 3092994"/>
                <a:gd name="connsiteY154" fmla="*/ 1358900 h 3803650"/>
                <a:gd name="connsiteX155" fmla="*/ 1035050 w 3092994"/>
                <a:gd name="connsiteY155" fmla="*/ 1339850 h 3803650"/>
                <a:gd name="connsiteX156" fmla="*/ 1060450 w 3092994"/>
                <a:gd name="connsiteY156" fmla="*/ 1308100 h 3803650"/>
                <a:gd name="connsiteX157" fmla="*/ 1079500 w 3092994"/>
                <a:gd name="connsiteY157" fmla="*/ 1270000 h 3803650"/>
                <a:gd name="connsiteX158" fmla="*/ 1098550 w 3092994"/>
                <a:gd name="connsiteY158" fmla="*/ 1244600 h 3803650"/>
                <a:gd name="connsiteX159" fmla="*/ 1123950 w 3092994"/>
                <a:gd name="connsiteY159" fmla="*/ 1238250 h 3803650"/>
                <a:gd name="connsiteX160" fmla="*/ 1168400 w 3092994"/>
                <a:gd name="connsiteY160" fmla="*/ 1174750 h 3803650"/>
                <a:gd name="connsiteX161" fmla="*/ 1200150 w 3092994"/>
                <a:gd name="connsiteY161" fmla="*/ 1130300 h 3803650"/>
                <a:gd name="connsiteX162" fmla="*/ 1212850 w 3092994"/>
                <a:gd name="connsiteY162" fmla="*/ 1092200 h 3803650"/>
                <a:gd name="connsiteX163" fmla="*/ 1257300 w 3092994"/>
                <a:gd name="connsiteY163" fmla="*/ 1035050 h 3803650"/>
                <a:gd name="connsiteX164" fmla="*/ 1270000 w 3092994"/>
                <a:gd name="connsiteY164" fmla="*/ 1016000 h 3803650"/>
                <a:gd name="connsiteX165" fmla="*/ 1282700 w 3092994"/>
                <a:gd name="connsiteY165" fmla="*/ 996950 h 3803650"/>
                <a:gd name="connsiteX166" fmla="*/ 1314450 w 3092994"/>
                <a:gd name="connsiteY166" fmla="*/ 958850 h 3803650"/>
                <a:gd name="connsiteX167" fmla="*/ 1327150 w 3092994"/>
                <a:gd name="connsiteY167" fmla="*/ 933450 h 3803650"/>
                <a:gd name="connsiteX168" fmla="*/ 1339850 w 3092994"/>
                <a:gd name="connsiteY168" fmla="*/ 914400 h 3803650"/>
                <a:gd name="connsiteX169" fmla="*/ 1352550 w 3092994"/>
                <a:gd name="connsiteY169" fmla="*/ 876300 h 3803650"/>
                <a:gd name="connsiteX170" fmla="*/ 1358900 w 3092994"/>
                <a:gd name="connsiteY170" fmla="*/ 857250 h 3803650"/>
                <a:gd name="connsiteX171" fmla="*/ 1371600 w 3092994"/>
                <a:gd name="connsiteY171" fmla="*/ 838200 h 3803650"/>
                <a:gd name="connsiteX172" fmla="*/ 1377950 w 3092994"/>
                <a:gd name="connsiteY172" fmla="*/ 819150 h 3803650"/>
                <a:gd name="connsiteX173" fmla="*/ 1397000 w 3092994"/>
                <a:gd name="connsiteY173" fmla="*/ 793750 h 3803650"/>
                <a:gd name="connsiteX174" fmla="*/ 1422400 w 3092994"/>
                <a:gd name="connsiteY174" fmla="*/ 755650 h 3803650"/>
                <a:gd name="connsiteX175" fmla="*/ 1454150 w 3092994"/>
                <a:gd name="connsiteY175" fmla="*/ 717550 h 3803650"/>
                <a:gd name="connsiteX176" fmla="*/ 1473200 w 3092994"/>
                <a:gd name="connsiteY176" fmla="*/ 698500 h 3803650"/>
                <a:gd name="connsiteX177" fmla="*/ 1485900 w 3092994"/>
                <a:gd name="connsiteY177" fmla="*/ 679450 h 3803650"/>
                <a:gd name="connsiteX178" fmla="*/ 1524000 w 3092994"/>
                <a:gd name="connsiteY178" fmla="*/ 654050 h 3803650"/>
                <a:gd name="connsiteX179" fmla="*/ 1536700 w 3092994"/>
                <a:gd name="connsiteY179" fmla="*/ 635000 h 3803650"/>
                <a:gd name="connsiteX180" fmla="*/ 1549400 w 3092994"/>
                <a:gd name="connsiteY180" fmla="*/ 596900 h 3803650"/>
                <a:gd name="connsiteX181" fmla="*/ 1562100 w 3092994"/>
                <a:gd name="connsiteY181" fmla="*/ 577850 h 3803650"/>
                <a:gd name="connsiteX182" fmla="*/ 1568450 w 3092994"/>
                <a:gd name="connsiteY182" fmla="*/ 558800 h 3803650"/>
                <a:gd name="connsiteX183" fmla="*/ 1587500 w 3092994"/>
                <a:gd name="connsiteY183" fmla="*/ 546100 h 3803650"/>
                <a:gd name="connsiteX184" fmla="*/ 1600200 w 3092994"/>
                <a:gd name="connsiteY184" fmla="*/ 527050 h 3803650"/>
                <a:gd name="connsiteX185" fmla="*/ 1644650 w 3092994"/>
                <a:gd name="connsiteY185" fmla="*/ 469900 h 3803650"/>
                <a:gd name="connsiteX186" fmla="*/ 1676400 w 3092994"/>
                <a:gd name="connsiteY186" fmla="*/ 412750 h 3803650"/>
                <a:gd name="connsiteX187" fmla="*/ 1682750 w 3092994"/>
                <a:gd name="connsiteY187" fmla="*/ 387350 h 3803650"/>
                <a:gd name="connsiteX188" fmla="*/ 1714500 w 3092994"/>
                <a:gd name="connsiteY188" fmla="*/ 342900 h 3803650"/>
                <a:gd name="connsiteX189" fmla="*/ 1752600 w 3092994"/>
                <a:gd name="connsiteY189" fmla="*/ 317500 h 3803650"/>
                <a:gd name="connsiteX190" fmla="*/ 1771650 w 3092994"/>
                <a:gd name="connsiteY190" fmla="*/ 292100 h 3803650"/>
                <a:gd name="connsiteX191" fmla="*/ 1784350 w 3092994"/>
                <a:gd name="connsiteY191" fmla="*/ 273050 h 3803650"/>
                <a:gd name="connsiteX192" fmla="*/ 1803400 w 3092994"/>
                <a:gd name="connsiteY192" fmla="*/ 254000 h 3803650"/>
                <a:gd name="connsiteX193" fmla="*/ 1822450 w 3092994"/>
                <a:gd name="connsiteY193" fmla="*/ 215900 h 3803650"/>
                <a:gd name="connsiteX194" fmla="*/ 1828800 w 3092994"/>
                <a:gd name="connsiteY194" fmla="*/ 196850 h 3803650"/>
                <a:gd name="connsiteX195" fmla="*/ 1847850 w 3092994"/>
                <a:gd name="connsiteY195" fmla="*/ 177800 h 3803650"/>
                <a:gd name="connsiteX196" fmla="*/ 1892300 w 3092994"/>
                <a:gd name="connsiteY196" fmla="*/ 114300 h 3803650"/>
                <a:gd name="connsiteX197" fmla="*/ 1898650 w 3092994"/>
                <a:gd name="connsiteY197" fmla="*/ 95250 h 3803650"/>
                <a:gd name="connsiteX198" fmla="*/ 1911350 w 3092994"/>
                <a:gd name="connsiteY198" fmla="*/ 76200 h 3803650"/>
                <a:gd name="connsiteX199" fmla="*/ 1917700 w 3092994"/>
                <a:gd name="connsiteY199" fmla="*/ 57150 h 3803650"/>
                <a:gd name="connsiteX200" fmla="*/ 1943100 w 3092994"/>
                <a:gd name="connsiteY200" fmla="*/ 19050 h 3803650"/>
                <a:gd name="connsiteX201" fmla="*/ 1955800 w 3092994"/>
                <a:gd name="connsiteY201" fmla="*/ 0 h 3803650"/>
                <a:gd name="connsiteX0" fmla="*/ 1454150 w 3092994"/>
                <a:gd name="connsiteY0" fmla="*/ 2603500 h 3803650"/>
                <a:gd name="connsiteX1" fmla="*/ 2768600 w 3092994"/>
                <a:gd name="connsiteY1" fmla="*/ 2203450 h 3803650"/>
                <a:gd name="connsiteX2" fmla="*/ 2755900 w 3092994"/>
                <a:gd name="connsiteY2" fmla="*/ 2228850 h 3803650"/>
                <a:gd name="connsiteX3" fmla="*/ 2762250 w 3092994"/>
                <a:gd name="connsiteY3" fmla="*/ 2286000 h 3803650"/>
                <a:gd name="connsiteX4" fmla="*/ 2781300 w 3092994"/>
                <a:gd name="connsiteY4" fmla="*/ 2298700 h 3803650"/>
                <a:gd name="connsiteX5" fmla="*/ 2794000 w 3092994"/>
                <a:gd name="connsiteY5" fmla="*/ 2349500 h 3803650"/>
                <a:gd name="connsiteX6" fmla="*/ 2819400 w 3092994"/>
                <a:gd name="connsiteY6" fmla="*/ 2387600 h 3803650"/>
                <a:gd name="connsiteX7" fmla="*/ 2838450 w 3092994"/>
                <a:gd name="connsiteY7" fmla="*/ 2425700 h 3803650"/>
                <a:gd name="connsiteX8" fmla="*/ 2851150 w 3092994"/>
                <a:gd name="connsiteY8" fmla="*/ 2470150 h 3803650"/>
                <a:gd name="connsiteX9" fmla="*/ 2863850 w 3092994"/>
                <a:gd name="connsiteY9" fmla="*/ 2489200 h 3803650"/>
                <a:gd name="connsiteX10" fmla="*/ 2870200 w 3092994"/>
                <a:gd name="connsiteY10" fmla="*/ 2514600 h 3803650"/>
                <a:gd name="connsiteX11" fmla="*/ 2889250 w 3092994"/>
                <a:gd name="connsiteY11" fmla="*/ 2552700 h 3803650"/>
                <a:gd name="connsiteX12" fmla="*/ 2895600 w 3092994"/>
                <a:gd name="connsiteY12" fmla="*/ 2584450 h 3803650"/>
                <a:gd name="connsiteX13" fmla="*/ 2901950 w 3092994"/>
                <a:gd name="connsiteY13" fmla="*/ 2635250 h 3803650"/>
                <a:gd name="connsiteX14" fmla="*/ 2940050 w 3092994"/>
                <a:gd name="connsiteY14" fmla="*/ 2667000 h 3803650"/>
                <a:gd name="connsiteX15" fmla="*/ 3009900 w 3092994"/>
                <a:gd name="connsiteY15" fmla="*/ 2698750 h 3803650"/>
                <a:gd name="connsiteX16" fmla="*/ 3073400 w 3092994"/>
                <a:gd name="connsiteY16" fmla="*/ 2692400 h 3803650"/>
                <a:gd name="connsiteX17" fmla="*/ 3054350 w 3092994"/>
                <a:gd name="connsiteY17" fmla="*/ 2813050 h 3803650"/>
                <a:gd name="connsiteX18" fmla="*/ 3048000 w 3092994"/>
                <a:gd name="connsiteY18" fmla="*/ 2832100 h 3803650"/>
                <a:gd name="connsiteX19" fmla="*/ 3028950 w 3092994"/>
                <a:gd name="connsiteY19" fmla="*/ 2851150 h 3803650"/>
                <a:gd name="connsiteX20" fmla="*/ 3022600 w 3092994"/>
                <a:gd name="connsiteY20" fmla="*/ 2876550 h 3803650"/>
                <a:gd name="connsiteX21" fmla="*/ 3016250 w 3092994"/>
                <a:gd name="connsiteY21" fmla="*/ 2895600 h 3803650"/>
                <a:gd name="connsiteX22" fmla="*/ 2997200 w 3092994"/>
                <a:gd name="connsiteY22" fmla="*/ 2952750 h 3803650"/>
                <a:gd name="connsiteX23" fmla="*/ 2959100 w 3092994"/>
                <a:gd name="connsiteY23" fmla="*/ 2990850 h 3803650"/>
                <a:gd name="connsiteX24" fmla="*/ 2940050 w 3092994"/>
                <a:gd name="connsiteY24" fmla="*/ 3060700 h 3803650"/>
                <a:gd name="connsiteX25" fmla="*/ 2933700 w 3092994"/>
                <a:gd name="connsiteY25" fmla="*/ 3079750 h 3803650"/>
                <a:gd name="connsiteX26" fmla="*/ 2921000 w 3092994"/>
                <a:gd name="connsiteY26" fmla="*/ 3098800 h 3803650"/>
                <a:gd name="connsiteX27" fmla="*/ 2914650 w 3092994"/>
                <a:gd name="connsiteY27" fmla="*/ 3124200 h 3803650"/>
                <a:gd name="connsiteX28" fmla="*/ 2870200 w 3092994"/>
                <a:gd name="connsiteY28" fmla="*/ 3181350 h 3803650"/>
                <a:gd name="connsiteX29" fmla="*/ 2857500 w 3092994"/>
                <a:gd name="connsiteY29" fmla="*/ 3200400 h 3803650"/>
                <a:gd name="connsiteX30" fmla="*/ 2851150 w 3092994"/>
                <a:gd name="connsiteY30" fmla="*/ 3232150 h 3803650"/>
                <a:gd name="connsiteX31" fmla="*/ 2825750 w 3092994"/>
                <a:gd name="connsiteY31" fmla="*/ 3270250 h 3803650"/>
                <a:gd name="connsiteX32" fmla="*/ 2806700 w 3092994"/>
                <a:gd name="connsiteY32" fmla="*/ 3308350 h 3803650"/>
                <a:gd name="connsiteX33" fmla="*/ 2794000 w 3092994"/>
                <a:gd name="connsiteY33" fmla="*/ 3346450 h 3803650"/>
                <a:gd name="connsiteX34" fmla="*/ 2787650 w 3092994"/>
                <a:gd name="connsiteY34" fmla="*/ 3365500 h 3803650"/>
                <a:gd name="connsiteX35" fmla="*/ 2762250 w 3092994"/>
                <a:gd name="connsiteY35" fmla="*/ 3429000 h 3803650"/>
                <a:gd name="connsiteX36" fmla="*/ 2749550 w 3092994"/>
                <a:gd name="connsiteY36" fmla="*/ 3486150 h 3803650"/>
                <a:gd name="connsiteX37" fmla="*/ 2743200 w 3092994"/>
                <a:gd name="connsiteY37" fmla="*/ 3505200 h 3803650"/>
                <a:gd name="connsiteX38" fmla="*/ 2724150 w 3092994"/>
                <a:gd name="connsiteY38" fmla="*/ 3517900 h 3803650"/>
                <a:gd name="connsiteX39" fmla="*/ 2711450 w 3092994"/>
                <a:gd name="connsiteY39" fmla="*/ 3536950 h 3803650"/>
                <a:gd name="connsiteX40" fmla="*/ 2705100 w 3092994"/>
                <a:gd name="connsiteY40" fmla="*/ 3556000 h 3803650"/>
                <a:gd name="connsiteX41" fmla="*/ 2686050 w 3092994"/>
                <a:gd name="connsiteY41" fmla="*/ 3575050 h 3803650"/>
                <a:gd name="connsiteX42" fmla="*/ 2679700 w 3092994"/>
                <a:gd name="connsiteY42" fmla="*/ 3613150 h 3803650"/>
                <a:gd name="connsiteX43" fmla="*/ 2667000 w 3092994"/>
                <a:gd name="connsiteY43" fmla="*/ 3651250 h 3803650"/>
                <a:gd name="connsiteX44" fmla="*/ 2660650 w 3092994"/>
                <a:gd name="connsiteY44" fmla="*/ 3670300 h 3803650"/>
                <a:gd name="connsiteX45" fmla="*/ 2654300 w 3092994"/>
                <a:gd name="connsiteY45" fmla="*/ 3689350 h 3803650"/>
                <a:gd name="connsiteX46" fmla="*/ 2616200 w 3092994"/>
                <a:gd name="connsiteY46" fmla="*/ 3714750 h 3803650"/>
                <a:gd name="connsiteX47" fmla="*/ 2597150 w 3092994"/>
                <a:gd name="connsiteY47" fmla="*/ 3752850 h 3803650"/>
                <a:gd name="connsiteX48" fmla="*/ 2590800 w 3092994"/>
                <a:gd name="connsiteY48" fmla="*/ 3771900 h 3803650"/>
                <a:gd name="connsiteX49" fmla="*/ 2533650 w 3092994"/>
                <a:gd name="connsiteY49" fmla="*/ 3803650 h 3803650"/>
                <a:gd name="connsiteX50" fmla="*/ 2451100 w 3092994"/>
                <a:gd name="connsiteY50" fmla="*/ 3797300 h 3803650"/>
                <a:gd name="connsiteX51" fmla="*/ 2432050 w 3092994"/>
                <a:gd name="connsiteY51" fmla="*/ 3790950 h 3803650"/>
                <a:gd name="connsiteX52" fmla="*/ 2305050 w 3092994"/>
                <a:gd name="connsiteY52" fmla="*/ 3784600 h 3803650"/>
                <a:gd name="connsiteX53" fmla="*/ 2273300 w 3092994"/>
                <a:gd name="connsiteY53" fmla="*/ 3778250 h 3803650"/>
                <a:gd name="connsiteX54" fmla="*/ 2235200 w 3092994"/>
                <a:gd name="connsiteY54" fmla="*/ 3765550 h 3803650"/>
                <a:gd name="connsiteX55" fmla="*/ 2216150 w 3092994"/>
                <a:gd name="connsiteY55" fmla="*/ 3759200 h 3803650"/>
                <a:gd name="connsiteX56" fmla="*/ 2171700 w 3092994"/>
                <a:gd name="connsiteY56" fmla="*/ 3752850 h 3803650"/>
                <a:gd name="connsiteX57" fmla="*/ 2101850 w 3092994"/>
                <a:gd name="connsiteY57" fmla="*/ 3733800 h 3803650"/>
                <a:gd name="connsiteX58" fmla="*/ 1898650 w 3092994"/>
                <a:gd name="connsiteY58" fmla="*/ 3727450 h 3803650"/>
                <a:gd name="connsiteX59" fmla="*/ 1879600 w 3092994"/>
                <a:gd name="connsiteY59" fmla="*/ 3721100 h 3803650"/>
                <a:gd name="connsiteX60" fmla="*/ 1746250 w 3092994"/>
                <a:gd name="connsiteY60" fmla="*/ 3708400 h 3803650"/>
                <a:gd name="connsiteX61" fmla="*/ 1701800 w 3092994"/>
                <a:gd name="connsiteY61" fmla="*/ 3695700 h 3803650"/>
                <a:gd name="connsiteX62" fmla="*/ 1644650 w 3092994"/>
                <a:gd name="connsiteY62" fmla="*/ 3689350 h 3803650"/>
                <a:gd name="connsiteX63" fmla="*/ 1593850 w 3092994"/>
                <a:gd name="connsiteY63" fmla="*/ 3683000 h 3803650"/>
                <a:gd name="connsiteX64" fmla="*/ 1555750 w 3092994"/>
                <a:gd name="connsiteY64" fmla="*/ 3676650 h 3803650"/>
                <a:gd name="connsiteX65" fmla="*/ 1435100 w 3092994"/>
                <a:gd name="connsiteY65" fmla="*/ 3663950 h 3803650"/>
                <a:gd name="connsiteX66" fmla="*/ 1333500 w 3092994"/>
                <a:gd name="connsiteY66" fmla="*/ 3632200 h 3803650"/>
                <a:gd name="connsiteX67" fmla="*/ 1263650 w 3092994"/>
                <a:gd name="connsiteY67" fmla="*/ 3625850 h 3803650"/>
                <a:gd name="connsiteX68" fmla="*/ 1200150 w 3092994"/>
                <a:gd name="connsiteY68" fmla="*/ 3606800 h 3803650"/>
                <a:gd name="connsiteX69" fmla="*/ 1181100 w 3092994"/>
                <a:gd name="connsiteY69" fmla="*/ 3600450 h 3803650"/>
                <a:gd name="connsiteX70" fmla="*/ 1073150 w 3092994"/>
                <a:gd name="connsiteY70" fmla="*/ 3587750 h 3803650"/>
                <a:gd name="connsiteX71" fmla="*/ 1003300 w 3092994"/>
                <a:gd name="connsiteY71" fmla="*/ 3575050 h 3803650"/>
                <a:gd name="connsiteX72" fmla="*/ 952500 w 3092994"/>
                <a:gd name="connsiteY72" fmla="*/ 3562350 h 3803650"/>
                <a:gd name="connsiteX73" fmla="*/ 863600 w 3092994"/>
                <a:gd name="connsiteY73" fmla="*/ 3556000 h 3803650"/>
                <a:gd name="connsiteX74" fmla="*/ 844550 w 3092994"/>
                <a:gd name="connsiteY74" fmla="*/ 3549650 h 3803650"/>
                <a:gd name="connsiteX75" fmla="*/ 825500 w 3092994"/>
                <a:gd name="connsiteY75" fmla="*/ 3562350 h 3803650"/>
                <a:gd name="connsiteX76" fmla="*/ 793750 w 3092994"/>
                <a:gd name="connsiteY76" fmla="*/ 3575050 h 3803650"/>
                <a:gd name="connsiteX77" fmla="*/ 781050 w 3092994"/>
                <a:gd name="connsiteY77" fmla="*/ 3594100 h 3803650"/>
                <a:gd name="connsiteX78" fmla="*/ 762000 w 3092994"/>
                <a:gd name="connsiteY78" fmla="*/ 3606800 h 3803650"/>
                <a:gd name="connsiteX79" fmla="*/ 673100 w 3092994"/>
                <a:gd name="connsiteY79" fmla="*/ 3625850 h 3803650"/>
                <a:gd name="connsiteX80" fmla="*/ 539750 w 3092994"/>
                <a:gd name="connsiteY80" fmla="*/ 3651250 h 3803650"/>
                <a:gd name="connsiteX81" fmla="*/ 520700 w 3092994"/>
                <a:gd name="connsiteY81" fmla="*/ 3657600 h 3803650"/>
                <a:gd name="connsiteX82" fmla="*/ 450850 w 3092994"/>
                <a:gd name="connsiteY82" fmla="*/ 3670300 h 3803650"/>
                <a:gd name="connsiteX83" fmla="*/ 165100 w 3092994"/>
                <a:gd name="connsiteY83" fmla="*/ 3676650 h 3803650"/>
                <a:gd name="connsiteX84" fmla="*/ 69850 w 3092994"/>
                <a:gd name="connsiteY84" fmla="*/ 3670300 h 3803650"/>
                <a:gd name="connsiteX85" fmla="*/ 63500 w 3092994"/>
                <a:gd name="connsiteY85" fmla="*/ 3651250 h 3803650"/>
                <a:gd name="connsiteX86" fmla="*/ 50800 w 3092994"/>
                <a:gd name="connsiteY86" fmla="*/ 3594100 h 3803650"/>
                <a:gd name="connsiteX87" fmla="*/ 38100 w 3092994"/>
                <a:gd name="connsiteY87" fmla="*/ 3562350 h 3803650"/>
                <a:gd name="connsiteX88" fmla="*/ 31750 w 3092994"/>
                <a:gd name="connsiteY88" fmla="*/ 3492500 h 3803650"/>
                <a:gd name="connsiteX89" fmla="*/ 25400 w 3092994"/>
                <a:gd name="connsiteY89" fmla="*/ 3473450 h 3803650"/>
                <a:gd name="connsiteX90" fmla="*/ 19050 w 3092994"/>
                <a:gd name="connsiteY90" fmla="*/ 3416300 h 3803650"/>
                <a:gd name="connsiteX91" fmla="*/ 6350 w 3092994"/>
                <a:gd name="connsiteY91" fmla="*/ 3378200 h 3803650"/>
                <a:gd name="connsiteX92" fmla="*/ 0 w 3092994"/>
                <a:gd name="connsiteY92" fmla="*/ 3340100 h 3803650"/>
                <a:gd name="connsiteX93" fmla="*/ 19050 w 3092994"/>
                <a:gd name="connsiteY93" fmla="*/ 3187700 h 3803650"/>
                <a:gd name="connsiteX94" fmla="*/ 25400 w 3092994"/>
                <a:gd name="connsiteY94" fmla="*/ 3168650 h 3803650"/>
                <a:gd name="connsiteX95" fmla="*/ 31750 w 3092994"/>
                <a:gd name="connsiteY95" fmla="*/ 3136900 h 3803650"/>
                <a:gd name="connsiteX96" fmla="*/ 44450 w 3092994"/>
                <a:gd name="connsiteY96" fmla="*/ 3092450 h 3803650"/>
                <a:gd name="connsiteX97" fmla="*/ 63500 w 3092994"/>
                <a:gd name="connsiteY97" fmla="*/ 3009900 h 3803650"/>
                <a:gd name="connsiteX98" fmla="*/ 69850 w 3092994"/>
                <a:gd name="connsiteY98" fmla="*/ 2990850 h 3803650"/>
                <a:gd name="connsiteX99" fmla="*/ 76200 w 3092994"/>
                <a:gd name="connsiteY99" fmla="*/ 2908300 h 3803650"/>
                <a:gd name="connsiteX100" fmla="*/ 95250 w 3092994"/>
                <a:gd name="connsiteY100" fmla="*/ 2889250 h 3803650"/>
                <a:gd name="connsiteX101" fmla="*/ 107950 w 3092994"/>
                <a:gd name="connsiteY101" fmla="*/ 2870200 h 3803650"/>
                <a:gd name="connsiteX102" fmla="*/ 127000 w 3092994"/>
                <a:gd name="connsiteY102" fmla="*/ 2851150 h 3803650"/>
                <a:gd name="connsiteX103" fmla="*/ 152400 w 3092994"/>
                <a:gd name="connsiteY103" fmla="*/ 2813050 h 3803650"/>
                <a:gd name="connsiteX104" fmla="*/ 158750 w 3092994"/>
                <a:gd name="connsiteY104" fmla="*/ 2787650 h 3803650"/>
                <a:gd name="connsiteX105" fmla="*/ 165100 w 3092994"/>
                <a:gd name="connsiteY105" fmla="*/ 2768600 h 3803650"/>
                <a:gd name="connsiteX106" fmla="*/ 171450 w 3092994"/>
                <a:gd name="connsiteY106" fmla="*/ 2724150 h 3803650"/>
                <a:gd name="connsiteX107" fmla="*/ 196850 w 3092994"/>
                <a:gd name="connsiteY107" fmla="*/ 2667000 h 3803650"/>
                <a:gd name="connsiteX108" fmla="*/ 215900 w 3092994"/>
                <a:gd name="connsiteY108" fmla="*/ 2609850 h 3803650"/>
                <a:gd name="connsiteX109" fmla="*/ 228600 w 3092994"/>
                <a:gd name="connsiteY109" fmla="*/ 2590800 h 3803650"/>
                <a:gd name="connsiteX110" fmla="*/ 241300 w 3092994"/>
                <a:gd name="connsiteY110" fmla="*/ 2546350 h 3803650"/>
                <a:gd name="connsiteX111" fmla="*/ 254000 w 3092994"/>
                <a:gd name="connsiteY111" fmla="*/ 2527300 h 3803650"/>
                <a:gd name="connsiteX112" fmla="*/ 260350 w 3092994"/>
                <a:gd name="connsiteY112" fmla="*/ 2508250 h 3803650"/>
                <a:gd name="connsiteX113" fmla="*/ 279400 w 3092994"/>
                <a:gd name="connsiteY113" fmla="*/ 2495550 h 3803650"/>
                <a:gd name="connsiteX114" fmla="*/ 285750 w 3092994"/>
                <a:gd name="connsiteY114" fmla="*/ 2476500 h 3803650"/>
                <a:gd name="connsiteX115" fmla="*/ 304800 w 3092994"/>
                <a:gd name="connsiteY115" fmla="*/ 2425700 h 3803650"/>
                <a:gd name="connsiteX116" fmla="*/ 361950 w 3092994"/>
                <a:gd name="connsiteY116" fmla="*/ 2374900 h 3803650"/>
                <a:gd name="connsiteX117" fmla="*/ 374650 w 3092994"/>
                <a:gd name="connsiteY117" fmla="*/ 2355850 h 3803650"/>
                <a:gd name="connsiteX118" fmla="*/ 393700 w 3092994"/>
                <a:gd name="connsiteY118" fmla="*/ 2343150 h 3803650"/>
                <a:gd name="connsiteX119" fmla="*/ 400050 w 3092994"/>
                <a:gd name="connsiteY119" fmla="*/ 2324100 h 3803650"/>
                <a:gd name="connsiteX120" fmla="*/ 425450 w 3092994"/>
                <a:gd name="connsiteY120" fmla="*/ 2286000 h 3803650"/>
                <a:gd name="connsiteX121" fmla="*/ 463550 w 3092994"/>
                <a:gd name="connsiteY121" fmla="*/ 2247900 h 3803650"/>
                <a:gd name="connsiteX122" fmla="*/ 488950 w 3092994"/>
                <a:gd name="connsiteY122" fmla="*/ 2190750 h 3803650"/>
                <a:gd name="connsiteX123" fmla="*/ 495300 w 3092994"/>
                <a:gd name="connsiteY123" fmla="*/ 2171700 h 3803650"/>
                <a:gd name="connsiteX124" fmla="*/ 508000 w 3092994"/>
                <a:gd name="connsiteY124" fmla="*/ 2152650 h 3803650"/>
                <a:gd name="connsiteX125" fmla="*/ 514350 w 3092994"/>
                <a:gd name="connsiteY125" fmla="*/ 2133600 h 3803650"/>
                <a:gd name="connsiteX126" fmla="*/ 539750 w 3092994"/>
                <a:gd name="connsiteY126" fmla="*/ 2095500 h 3803650"/>
                <a:gd name="connsiteX127" fmla="*/ 552450 w 3092994"/>
                <a:gd name="connsiteY127" fmla="*/ 2076450 h 3803650"/>
                <a:gd name="connsiteX128" fmla="*/ 577850 w 3092994"/>
                <a:gd name="connsiteY128" fmla="*/ 2038350 h 3803650"/>
                <a:gd name="connsiteX129" fmla="*/ 590550 w 3092994"/>
                <a:gd name="connsiteY129" fmla="*/ 2019300 h 3803650"/>
                <a:gd name="connsiteX130" fmla="*/ 609600 w 3092994"/>
                <a:gd name="connsiteY130" fmla="*/ 2000250 h 3803650"/>
                <a:gd name="connsiteX131" fmla="*/ 622300 w 3092994"/>
                <a:gd name="connsiteY131" fmla="*/ 1962150 h 3803650"/>
                <a:gd name="connsiteX132" fmla="*/ 647700 w 3092994"/>
                <a:gd name="connsiteY132" fmla="*/ 1924050 h 3803650"/>
                <a:gd name="connsiteX133" fmla="*/ 654050 w 3092994"/>
                <a:gd name="connsiteY133" fmla="*/ 1905000 h 3803650"/>
                <a:gd name="connsiteX134" fmla="*/ 679450 w 3092994"/>
                <a:gd name="connsiteY134" fmla="*/ 1866900 h 3803650"/>
                <a:gd name="connsiteX135" fmla="*/ 692150 w 3092994"/>
                <a:gd name="connsiteY135" fmla="*/ 1847850 h 3803650"/>
                <a:gd name="connsiteX136" fmla="*/ 723900 w 3092994"/>
                <a:gd name="connsiteY136" fmla="*/ 1797050 h 3803650"/>
                <a:gd name="connsiteX137" fmla="*/ 736600 w 3092994"/>
                <a:gd name="connsiteY137" fmla="*/ 1778000 h 3803650"/>
                <a:gd name="connsiteX138" fmla="*/ 755650 w 3092994"/>
                <a:gd name="connsiteY138" fmla="*/ 1758950 h 3803650"/>
                <a:gd name="connsiteX139" fmla="*/ 774700 w 3092994"/>
                <a:gd name="connsiteY139" fmla="*/ 1714500 h 3803650"/>
                <a:gd name="connsiteX140" fmla="*/ 793750 w 3092994"/>
                <a:gd name="connsiteY140" fmla="*/ 1701800 h 3803650"/>
                <a:gd name="connsiteX141" fmla="*/ 812800 w 3092994"/>
                <a:gd name="connsiteY141" fmla="*/ 1676400 h 3803650"/>
                <a:gd name="connsiteX142" fmla="*/ 831850 w 3092994"/>
                <a:gd name="connsiteY142" fmla="*/ 1657350 h 3803650"/>
                <a:gd name="connsiteX143" fmla="*/ 857250 w 3092994"/>
                <a:gd name="connsiteY143" fmla="*/ 1619250 h 3803650"/>
                <a:gd name="connsiteX144" fmla="*/ 863600 w 3092994"/>
                <a:gd name="connsiteY144" fmla="*/ 1600200 h 3803650"/>
                <a:gd name="connsiteX145" fmla="*/ 882650 w 3092994"/>
                <a:gd name="connsiteY145" fmla="*/ 1587500 h 3803650"/>
                <a:gd name="connsiteX146" fmla="*/ 889000 w 3092994"/>
                <a:gd name="connsiteY146" fmla="*/ 1568450 h 3803650"/>
                <a:gd name="connsiteX147" fmla="*/ 927100 w 3092994"/>
                <a:gd name="connsiteY147" fmla="*/ 1530350 h 3803650"/>
                <a:gd name="connsiteX148" fmla="*/ 952500 w 3092994"/>
                <a:gd name="connsiteY148" fmla="*/ 1498600 h 3803650"/>
                <a:gd name="connsiteX149" fmla="*/ 965200 w 3092994"/>
                <a:gd name="connsiteY149" fmla="*/ 1473200 h 3803650"/>
                <a:gd name="connsiteX150" fmla="*/ 977900 w 3092994"/>
                <a:gd name="connsiteY150" fmla="*/ 1454150 h 3803650"/>
                <a:gd name="connsiteX151" fmla="*/ 990600 w 3092994"/>
                <a:gd name="connsiteY151" fmla="*/ 1416050 h 3803650"/>
                <a:gd name="connsiteX152" fmla="*/ 996950 w 3092994"/>
                <a:gd name="connsiteY152" fmla="*/ 1397000 h 3803650"/>
                <a:gd name="connsiteX153" fmla="*/ 1009650 w 3092994"/>
                <a:gd name="connsiteY153" fmla="*/ 1377950 h 3803650"/>
                <a:gd name="connsiteX154" fmla="*/ 1016000 w 3092994"/>
                <a:gd name="connsiteY154" fmla="*/ 1358900 h 3803650"/>
                <a:gd name="connsiteX155" fmla="*/ 1035050 w 3092994"/>
                <a:gd name="connsiteY155" fmla="*/ 1339850 h 3803650"/>
                <a:gd name="connsiteX156" fmla="*/ 1060450 w 3092994"/>
                <a:gd name="connsiteY156" fmla="*/ 1308100 h 3803650"/>
                <a:gd name="connsiteX157" fmla="*/ 1079500 w 3092994"/>
                <a:gd name="connsiteY157" fmla="*/ 1270000 h 3803650"/>
                <a:gd name="connsiteX158" fmla="*/ 1098550 w 3092994"/>
                <a:gd name="connsiteY158" fmla="*/ 1244600 h 3803650"/>
                <a:gd name="connsiteX159" fmla="*/ 1123950 w 3092994"/>
                <a:gd name="connsiteY159" fmla="*/ 1238250 h 3803650"/>
                <a:gd name="connsiteX160" fmla="*/ 1168400 w 3092994"/>
                <a:gd name="connsiteY160" fmla="*/ 1174750 h 3803650"/>
                <a:gd name="connsiteX161" fmla="*/ 1200150 w 3092994"/>
                <a:gd name="connsiteY161" fmla="*/ 1130300 h 3803650"/>
                <a:gd name="connsiteX162" fmla="*/ 1212850 w 3092994"/>
                <a:gd name="connsiteY162" fmla="*/ 1092200 h 3803650"/>
                <a:gd name="connsiteX163" fmla="*/ 1257300 w 3092994"/>
                <a:gd name="connsiteY163" fmla="*/ 1035050 h 3803650"/>
                <a:gd name="connsiteX164" fmla="*/ 1270000 w 3092994"/>
                <a:gd name="connsiteY164" fmla="*/ 1016000 h 3803650"/>
                <a:gd name="connsiteX165" fmla="*/ 1282700 w 3092994"/>
                <a:gd name="connsiteY165" fmla="*/ 996950 h 3803650"/>
                <a:gd name="connsiteX166" fmla="*/ 1314450 w 3092994"/>
                <a:gd name="connsiteY166" fmla="*/ 958850 h 3803650"/>
                <a:gd name="connsiteX167" fmla="*/ 1327150 w 3092994"/>
                <a:gd name="connsiteY167" fmla="*/ 933450 h 3803650"/>
                <a:gd name="connsiteX168" fmla="*/ 1339850 w 3092994"/>
                <a:gd name="connsiteY168" fmla="*/ 914400 h 3803650"/>
                <a:gd name="connsiteX169" fmla="*/ 1352550 w 3092994"/>
                <a:gd name="connsiteY169" fmla="*/ 876300 h 3803650"/>
                <a:gd name="connsiteX170" fmla="*/ 1358900 w 3092994"/>
                <a:gd name="connsiteY170" fmla="*/ 857250 h 3803650"/>
                <a:gd name="connsiteX171" fmla="*/ 1371600 w 3092994"/>
                <a:gd name="connsiteY171" fmla="*/ 838200 h 3803650"/>
                <a:gd name="connsiteX172" fmla="*/ 1377950 w 3092994"/>
                <a:gd name="connsiteY172" fmla="*/ 819150 h 3803650"/>
                <a:gd name="connsiteX173" fmla="*/ 1397000 w 3092994"/>
                <a:gd name="connsiteY173" fmla="*/ 793750 h 3803650"/>
                <a:gd name="connsiteX174" fmla="*/ 1422400 w 3092994"/>
                <a:gd name="connsiteY174" fmla="*/ 755650 h 3803650"/>
                <a:gd name="connsiteX175" fmla="*/ 1454150 w 3092994"/>
                <a:gd name="connsiteY175" fmla="*/ 717550 h 3803650"/>
                <a:gd name="connsiteX176" fmla="*/ 1473200 w 3092994"/>
                <a:gd name="connsiteY176" fmla="*/ 698500 h 3803650"/>
                <a:gd name="connsiteX177" fmla="*/ 1485900 w 3092994"/>
                <a:gd name="connsiteY177" fmla="*/ 679450 h 3803650"/>
                <a:gd name="connsiteX178" fmla="*/ 1524000 w 3092994"/>
                <a:gd name="connsiteY178" fmla="*/ 654050 h 3803650"/>
                <a:gd name="connsiteX179" fmla="*/ 1536700 w 3092994"/>
                <a:gd name="connsiteY179" fmla="*/ 635000 h 3803650"/>
                <a:gd name="connsiteX180" fmla="*/ 1549400 w 3092994"/>
                <a:gd name="connsiteY180" fmla="*/ 596900 h 3803650"/>
                <a:gd name="connsiteX181" fmla="*/ 1562100 w 3092994"/>
                <a:gd name="connsiteY181" fmla="*/ 577850 h 3803650"/>
                <a:gd name="connsiteX182" fmla="*/ 1568450 w 3092994"/>
                <a:gd name="connsiteY182" fmla="*/ 558800 h 3803650"/>
                <a:gd name="connsiteX183" fmla="*/ 1587500 w 3092994"/>
                <a:gd name="connsiteY183" fmla="*/ 546100 h 3803650"/>
                <a:gd name="connsiteX184" fmla="*/ 1600200 w 3092994"/>
                <a:gd name="connsiteY184" fmla="*/ 527050 h 3803650"/>
                <a:gd name="connsiteX185" fmla="*/ 1644650 w 3092994"/>
                <a:gd name="connsiteY185" fmla="*/ 469900 h 3803650"/>
                <a:gd name="connsiteX186" fmla="*/ 1676400 w 3092994"/>
                <a:gd name="connsiteY186" fmla="*/ 412750 h 3803650"/>
                <a:gd name="connsiteX187" fmla="*/ 1682750 w 3092994"/>
                <a:gd name="connsiteY187" fmla="*/ 387350 h 3803650"/>
                <a:gd name="connsiteX188" fmla="*/ 1714500 w 3092994"/>
                <a:gd name="connsiteY188" fmla="*/ 342900 h 3803650"/>
                <a:gd name="connsiteX189" fmla="*/ 1752600 w 3092994"/>
                <a:gd name="connsiteY189" fmla="*/ 317500 h 3803650"/>
                <a:gd name="connsiteX190" fmla="*/ 1771650 w 3092994"/>
                <a:gd name="connsiteY190" fmla="*/ 292100 h 3803650"/>
                <a:gd name="connsiteX191" fmla="*/ 1784350 w 3092994"/>
                <a:gd name="connsiteY191" fmla="*/ 273050 h 3803650"/>
                <a:gd name="connsiteX192" fmla="*/ 1803400 w 3092994"/>
                <a:gd name="connsiteY192" fmla="*/ 254000 h 3803650"/>
                <a:gd name="connsiteX193" fmla="*/ 1822450 w 3092994"/>
                <a:gd name="connsiteY193" fmla="*/ 215900 h 3803650"/>
                <a:gd name="connsiteX194" fmla="*/ 1828800 w 3092994"/>
                <a:gd name="connsiteY194" fmla="*/ 196850 h 3803650"/>
                <a:gd name="connsiteX195" fmla="*/ 1847850 w 3092994"/>
                <a:gd name="connsiteY195" fmla="*/ 177800 h 3803650"/>
                <a:gd name="connsiteX196" fmla="*/ 1892300 w 3092994"/>
                <a:gd name="connsiteY196" fmla="*/ 114300 h 3803650"/>
                <a:gd name="connsiteX197" fmla="*/ 1898650 w 3092994"/>
                <a:gd name="connsiteY197" fmla="*/ 95250 h 3803650"/>
                <a:gd name="connsiteX198" fmla="*/ 1911350 w 3092994"/>
                <a:gd name="connsiteY198" fmla="*/ 76200 h 3803650"/>
                <a:gd name="connsiteX199" fmla="*/ 1917700 w 3092994"/>
                <a:gd name="connsiteY199" fmla="*/ 57150 h 3803650"/>
                <a:gd name="connsiteX200" fmla="*/ 1943100 w 3092994"/>
                <a:gd name="connsiteY200" fmla="*/ 19050 h 3803650"/>
                <a:gd name="connsiteX201" fmla="*/ 1955800 w 3092994"/>
                <a:gd name="connsiteY201" fmla="*/ 0 h 3803650"/>
                <a:gd name="connsiteX0" fmla="*/ 1454150 w 3092994"/>
                <a:gd name="connsiteY0" fmla="*/ 2603500 h 3803650"/>
                <a:gd name="connsiteX1" fmla="*/ 2146300 w 3092994"/>
                <a:gd name="connsiteY1" fmla="*/ 2079625 h 3803650"/>
                <a:gd name="connsiteX2" fmla="*/ 2755900 w 3092994"/>
                <a:gd name="connsiteY2" fmla="*/ 2228850 h 3803650"/>
                <a:gd name="connsiteX3" fmla="*/ 2762250 w 3092994"/>
                <a:gd name="connsiteY3" fmla="*/ 2286000 h 3803650"/>
                <a:gd name="connsiteX4" fmla="*/ 2781300 w 3092994"/>
                <a:gd name="connsiteY4" fmla="*/ 2298700 h 3803650"/>
                <a:gd name="connsiteX5" fmla="*/ 2794000 w 3092994"/>
                <a:gd name="connsiteY5" fmla="*/ 2349500 h 3803650"/>
                <a:gd name="connsiteX6" fmla="*/ 2819400 w 3092994"/>
                <a:gd name="connsiteY6" fmla="*/ 2387600 h 3803650"/>
                <a:gd name="connsiteX7" fmla="*/ 2838450 w 3092994"/>
                <a:gd name="connsiteY7" fmla="*/ 2425700 h 3803650"/>
                <a:gd name="connsiteX8" fmla="*/ 2851150 w 3092994"/>
                <a:gd name="connsiteY8" fmla="*/ 2470150 h 3803650"/>
                <a:gd name="connsiteX9" fmla="*/ 2863850 w 3092994"/>
                <a:gd name="connsiteY9" fmla="*/ 2489200 h 3803650"/>
                <a:gd name="connsiteX10" fmla="*/ 2870200 w 3092994"/>
                <a:gd name="connsiteY10" fmla="*/ 2514600 h 3803650"/>
                <a:gd name="connsiteX11" fmla="*/ 2889250 w 3092994"/>
                <a:gd name="connsiteY11" fmla="*/ 2552700 h 3803650"/>
                <a:gd name="connsiteX12" fmla="*/ 2895600 w 3092994"/>
                <a:gd name="connsiteY12" fmla="*/ 2584450 h 3803650"/>
                <a:gd name="connsiteX13" fmla="*/ 2901950 w 3092994"/>
                <a:gd name="connsiteY13" fmla="*/ 2635250 h 3803650"/>
                <a:gd name="connsiteX14" fmla="*/ 2940050 w 3092994"/>
                <a:gd name="connsiteY14" fmla="*/ 2667000 h 3803650"/>
                <a:gd name="connsiteX15" fmla="*/ 3009900 w 3092994"/>
                <a:gd name="connsiteY15" fmla="*/ 2698750 h 3803650"/>
                <a:gd name="connsiteX16" fmla="*/ 3073400 w 3092994"/>
                <a:gd name="connsiteY16" fmla="*/ 2692400 h 3803650"/>
                <a:gd name="connsiteX17" fmla="*/ 3054350 w 3092994"/>
                <a:gd name="connsiteY17" fmla="*/ 2813050 h 3803650"/>
                <a:gd name="connsiteX18" fmla="*/ 3048000 w 3092994"/>
                <a:gd name="connsiteY18" fmla="*/ 2832100 h 3803650"/>
                <a:gd name="connsiteX19" fmla="*/ 3028950 w 3092994"/>
                <a:gd name="connsiteY19" fmla="*/ 2851150 h 3803650"/>
                <a:gd name="connsiteX20" fmla="*/ 3022600 w 3092994"/>
                <a:gd name="connsiteY20" fmla="*/ 2876550 h 3803650"/>
                <a:gd name="connsiteX21" fmla="*/ 3016250 w 3092994"/>
                <a:gd name="connsiteY21" fmla="*/ 2895600 h 3803650"/>
                <a:gd name="connsiteX22" fmla="*/ 2997200 w 3092994"/>
                <a:gd name="connsiteY22" fmla="*/ 2952750 h 3803650"/>
                <a:gd name="connsiteX23" fmla="*/ 2959100 w 3092994"/>
                <a:gd name="connsiteY23" fmla="*/ 2990850 h 3803650"/>
                <a:gd name="connsiteX24" fmla="*/ 2940050 w 3092994"/>
                <a:gd name="connsiteY24" fmla="*/ 3060700 h 3803650"/>
                <a:gd name="connsiteX25" fmla="*/ 2933700 w 3092994"/>
                <a:gd name="connsiteY25" fmla="*/ 3079750 h 3803650"/>
                <a:gd name="connsiteX26" fmla="*/ 2921000 w 3092994"/>
                <a:gd name="connsiteY26" fmla="*/ 3098800 h 3803650"/>
                <a:gd name="connsiteX27" fmla="*/ 2914650 w 3092994"/>
                <a:gd name="connsiteY27" fmla="*/ 3124200 h 3803650"/>
                <a:gd name="connsiteX28" fmla="*/ 2870200 w 3092994"/>
                <a:gd name="connsiteY28" fmla="*/ 3181350 h 3803650"/>
                <a:gd name="connsiteX29" fmla="*/ 2857500 w 3092994"/>
                <a:gd name="connsiteY29" fmla="*/ 3200400 h 3803650"/>
                <a:gd name="connsiteX30" fmla="*/ 2851150 w 3092994"/>
                <a:gd name="connsiteY30" fmla="*/ 3232150 h 3803650"/>
                <a:gd name="connsiteX31" fmla="*/ 2825750 w 3092994"/>
                <a:gd name="connsiteY31" fmla="*/ 3270250 h 3803650"/>
                <a:gd name="connsiteX32" fmla="*/ 2806700 w 3092994"/>
                <a:gd name="connsiteY32" fmla="*/ 3308350 h 3803650"/>
                <a:gd name="connsiteX33" fmla="*/ 2794000 w 3092994"/>
                <a:gd name="connsiteY33" fmla="*/ 3346450 h 3803650"/>
                <a:gd name="connsiteX34" fmla="*/ 2787650 w 3092994"/>
                <a:gd name="connsiteY34" fmla="*/ 3365500 h 3803650"/>
                <a:gd name="connsiteX35" fmla="*/ 2762250 w 3092994"/>
                <a:gd name="connsiteY35" fmla="*/ 3429000 h 3803650"/>
                <a:gd name="connsiteX36" fmla="*/ 2749550 w 3092994"/>
                <a:gd name="connsiteY36" fmla="*/ 3486150 h 3803650"/>
                <a:gd name="connsiteX37" fmla="*/ 2743200 w 3092994"/>
                <a:gd name="connsiteY37" fmla="*/ 3505200 h 3803650"/>
                <a:gd name="connsiteX38" fmla="*/ 2724150 w 3092994"/>
                <a:gd name="connsiteY38" fmla="*/ 3517900 h 3803650"/>
                <a:gd name="connsiteX39" fmla="*/ 2711450 w 3092994"/>
                <a:gd name="connsiteY39" fmla="*/ 3536950 h 3803650"/>
                <a:gd name="connsiteX40" fmla="*/ 2705100 w 3092994"/>
                <a:gd name="connsiteY40" fmla="*/ 3556000 h 3803650"/>
                <a:gd name="connsiteX41" fmla="*/ 2686050 w 3092994"/>
                <a:gd name="connsiteY41" fmla="*/ 3575050 h 3803650"/>
                <a:gd name="connsiteX42" fmla="*/ 2679700 w 3092994"/>
                <a:gd name="connsiteY42" fmla="*/ 3613150 h 3803650"/>
                <a:gd name="connsiteX43" fmla="*/ 2667000 w 3092994"/>
                <a:gd name="connsiteY43" fmla="*/ 3651250 h 3803650"/>
                <a:gd name="connsiteX44" fmla="*/ 2660650 w 3092994"/>
                <a:gd name="connsiteY44" fmla="*/ 3670300 h 3803650"/>
                <a:gd name="connsiteX45" fmla="*/ 2654300 w 3092994"/>
                <a:gd name="connsiteY45" fmla="*/ 3689350 h 3803650"/>
                <a:gd name="connsiteX46" fmla="*/ 2616200 w 3092994"/>
                <a:gd name="connsiteY46" fmla="*/ 3714750 h 3803650"/>
                <a:gd name="connsiteX47" fmla="*/ 2597150 w 3092994"/>
                <a:gd name="connsiteY47" fmla="*/ 3752850 h 3803650"/>
                <a:gd name="connsiteX48" fmla="*/ 2590800 w 3092994"/>
                <a:gd name="connsiteY48" fmla="*/ 3771900 h 3803650"/>
                <a:gd name="connsiteX49" fmla="*/ 2533650 w 3092994"/>
                <a:gd name="connsiteY49" fmla="*/ 3803650 h 3803650"/>
                <a:gd name="connsiteX50" fmla="*/ 2451100 w 3092994"/>
                <a:gd name="connsiteY50" fmla="*/ 3797300 h 3803650"/>
                <a:gd name="connsiteX51" fmla="*/ 2432050 w 3092994"/>
                <a:gd name="connsiteY51" fmla="*/ 3790950 h 3803650"/>
                <a:gd name="connsiteX52" fmla="*/ 2305050 w 3092994"/>
                <a:gd name="connsiteY52" fmla="*/ 3784600 h 3803650"/>
                <a:gd name="connsiteX53" fmla="*/ 2273300 w 3092994"/>
                <a:gd name="connsiteY53" fmla="*/ 3778250 h 3803650"/>
                <a:gd name="connsiteX54" fmla="*/ 2235200 w 3092994"/>
                <a:gd name="connsiteY54" fmla="*/ 3765550 h 3803650"/>
                <a:gd name="connsiteX55" fmla="*/ 2216150 w 3092994"/>
                <a:gd name="connsiteY55" fmla="*/ 3759200 h 3803650"/>
                <a:gd name="connsiteX56" fmla="*/ 2171700 w 3092994"/>
                <a:gd name="connsiteY56" fmla="*/ 3752850 h 3803650"/>
                <a:gd name="connsiteX57" fmla="*/ 2101850 w 3092994"/>
                <a:gd name="connsiteY57" fmla="*/ 3733800 h 3803650"/>
                <a:gd name="connsiteX58" fmla="*/ 1898650 w 3092994"/>
                <a:gd name="connsiteY58" fmla="*/ 3727450 h 3803650"/>
                <a:gd name="connsiteX59" fmla="*/ 1879600 w 3092994"/>
                <a:gd name="connsiteY59" fmla="*/ 3721100 h 3803650"/>
                <a:gd name="connsiteX60" fmla="*/ 1746250 w 3092994"/>
                <a:gd name="connsiteY60" fmla="*/ 3708400 h 3803650"/>
                <a:gd name="connsiteX61" fmla="*/ 1701800 w 3092994"/>
                <a:gd name="connsiteY61" fmla="*/ 3695700 h 3803650"/>
                <a:gd name="connsiteX62" fmla="*/ 1644650 w 3092994"/>
                <a:gd name="connsiteY62" fmla="*/ 3689350 h 3803650"/>
                <a:gd name="connsiteX63" fmla="*/ 1593850 w 3092994"/>
                <a:gd name="connsiteY63" fmla="*/ 3683000 h 3803650"/>
                <a:gd name="connsiteX64" fmla="*/ 1555750 w 3092994"/>
                <a:gd name="connsiteY64" fmla="*/ 3676650 h 3803650"/>
                <a:gd name="connsiteX65" fmla="*/ 1435100 w 3092994"/>
                <a:gd name="connsiteY65" fmla="*/ 3663950 h 3803650"/>
                <a:gd name="connsiteX66" fmla="*/ 1333500 w 3092994"/>
                <a:gd name="connsiteY66" fmla="*/ 3632200 h 3803650"/>
                <a:gd name="connsiteX67" fmla="*/ 1263650 w 3092994"/>
                <a:gd name="connsiteY67" fmla="*/ 3625850 h 3803650"/>
                <a:gd name="connsiteX68" fmla="*/ 1200150 w 3092994"/>
                <a:gd name="connsiteY68" fmla="*/ 3606800 h 3803650"/>
                <a:gd name="connsiteX69" fmla="*/ 1181100 w 3092994"/>
                <a:gd name="connsiteY69" fmla="*/ 3600450 h 3803650"/>
                <a:gd name="connsiteX70" fmla="*/ 1073150 w 3092994"/>
                <a:gd name="connsiteY70" fmla="*/ 3587750 h 3803650"/>
                <a:gd name="connsiteX71" fmla="*/ 1003300 w 3092994"/>
                <a:gd name="connsiteY71" fmla="*/ 3575050 h 3803650"/>
                <a:gd name="connsiteX72" fmla="*/ 952500 w 3092994"/>
                <a:gd name="connsiteY72" fmla="*/ 3562350 h 3803650"/>
                <a:gd name="connsiteX73" fmla="*/ 863600 w 3092994"/>
                <a:gd name="connsiteY73" fmla="*/ 3556000 h 3803650"/>
                <a:gd name="connsiteX74" fmla="*/ 844550 w 3092994"/>
                <a:gd name="connsiteY74" fmla="*/ 3549650 h 3803650"/>
                <a:gd name="connsiteX75" fmla="*/ 825500 w 3092994"/>
                <a:gd name="connsiteY75" fmla="*/ 3562350 h 3803650"/>
                <a:gd name="connsiteX76" fmla="*/ 793750 w 3092994"/>
                <a:gd name="connsiteY76" fmla="*/ 3575050 h 3803650"/>
                <a:gd name="connsiteX77" fmla="*/ 781050 w 3092994"/>
                <a:gd name="connsiteY77" fmla="*/ 3594100 h 3803650"/>
                <a:gd name="connsiteX78" fmla="*/ 762000 w 3092994"/>
                <a:gd name="connsiteY78" fmla="*/ 3606800 h 3803650"/>
                <a:gd name="connsiteX79" fmla="*/ 673100 w 3092994"/>
                <a:gd name="connsiteY79" fmla="*/ 3625850 h 3803650"/>
                <a:gd name="connsiteX80" fmla="*/ 539750 w 3092994"/>
                <a:gd name="connsiteY80" fmla="*/ 3651250 h 3803650"/>
                <a:gd name="connsiteX81" fmla="*/ 520700 w 3092994"/>
                <a:gd name="connsiteY81" fmla="*/ 3657600 h 3803650"/>
                <a:gd name="connsiteX82" fmla="*/ 450850 w 3092994"/>
                <a:gd name="connsiteY82" fmla="*/ 3670300 h 3803650"/>
                <a:gd name="connsiteX83" fmla="*/ 165100 w 3092994"/>
                <a:gd name="connsiteY83" fmla="*/ 3676650 h 3803650"/>
                <a:gd name="connsiteX84" fmla="*/ 69850 w 3092994"/>
                <a:gd name="connsiteY84" fmla="*/ 3670300 h 3803650"/>
                <a:gd name="connsiteX85" fmla="*/ 63500 w 3092994"/>
                <a:gd name="connsiteY85" fmla="*/ 3651250 h 3803650"/>
                <a:gd name="connsiteX86" fmla="*/ 50800 w 3092994"/>
                <a:gd name="connsiteY86" fmla="*/ 3594100 h 3803650"/>
                <a:gd name="connsiteX87" fmla="*/ 38100 w 3092994"/>
                <a:gd name="connsiteY87" fmla="*/ 3562350 h 3803650"/>
                <a:gd name="connsiteX88" fmla="*/ 31750 w 3092994"/>
                <a:gd name="connsiteY88" fmla="*/ 3492500 h 3803650"/>
                <a:gd name="connsiteX89" fmla="*/ 25400 w 3092994"/>
                <a:gd name="connsiteY89" fmla="*/ 3473450 h 3803650"/>
                <a:gd name="connsiteX90" fmla="*/ 19050 w 3092994"/>
                <a:gd name="connsiteY90" fmla="*/ 3416300 h 3803650"/>
                <a:gd name="connsiteX91" fmla="*/ 6350 w 3092994"/>
                <a:gd name="connsiteY91" fmla="*/ 3378200 h 3803650"/>
                <a:gd name="connsiteX92" fmla="*/ 0 w 3092994"/>
                <a:gd name="connsiteY92" fmla="*/ 3340100 h 3803650"/>
                <a:gd name="connsiteX93" fmla="*/ 19050 w 3092994"/>
                <a:gd name="connsiteY93" fmla="*/ 3187700 h 3803650"/>
                <a:gd name="connsiteX94" fmla="*/ 25400 w 3092994"/>
                <a:gd name="connsiteY94" fmla="*/ 3168650 h 3803650"/>
                <a:gd name="connsiteX95" fmla="*/ 31750 w 3092994"/>
                <a:gd name="connsiteY95" fmla="*/ 3136900 h 3803650"/>
                <a:gd name="connsiteX96" fmla="*/ 44450 w 3092994"/>
                <a:gd name="connsiteY96" fmla="*/ 3092450 h 3803650"/>
                <a:gd name="connsiteX97" fmla="*/ 63500 w 3092994"/>
                <a:gd name="connsiteY97" fmla="*/ 3009900 h 3803650"/>
                <a:gd name="connsiteX98" fmla="*/ 69850 w 3092994"/>
                <a:gd name="connsiteY98" fmla="*/ 2990850 h 3803650"/>
                <a:gd name="connsiteX99" fmla="*/ 76200 w 3092994"/>
                <a:gd name="connsiteY99" fmla="*/ 2908300 h 3803650"/>
                <a:gd name="connsiteX100" fmla="*/ 95250 w 3092994"/>
                <a:gd name="connsiteY100" fmla="*/ 2889250 h 3803650"/>
                <a:gd name="connsiteX101" fmla="*/ 107950 w 3092994"/>
                <a:gd name="connsiteY101" fmla="*/ 2870200 h 3803650"/>
                <a:gd name="connsiteX102" fmla="*/ 127000 w 3092994"/>
                <a:gd name="connsiteY102" fmla="*/ 2851150 h 3803650"/>
                <a:gd name="connsiteX103" fmla="*/ 152400 w 3092994"/>
                <a:gd name="connsiteY103" fmla="*/ 2813050 h 3803650"/>
                <a:gd name="connsiteX104" fmla="*/ 158750 w 3092994"/>
                <a:gd name="connsiteY104" fmla="*/ 2787650 h 3803650"/>
                <a:gd name="connsiteX105" fmla="*/ 165100 w 3092994"/>
                <a:gd name="connsiteY105" fmla="*/ 2768600 h 3803650"/>
                <a:gd name="connsiteX106" fmla="*/ 171450 w 3092994"/>
                <a:gd name="connsiteY106" fmla="*/ 2724150 h 3803650"/>
                <a:gd name="connsiteX107" fmla="*/ 196850 w 3092994"/>
                <a:gd name="connsiteY107" fmla="*/ 2667000 h 3803650"/>
                <a:gd name="connsiteX108" fmla="*/ 215900 w 3092994"/>
                <a:gd name="connsiteY108" fmla="*/ 2609850 h 3803650"/>
                <a:gd name="connsiteX109" fmla="*/ 228600 w 3092994"/>
                <a:gd name="connsiteY109" fmla="*/ 2590800 h 3803650"/>
                <a:gd name="connsiteX110" fmla="*/ 241300 w 3092994"/>
                <a:gd name="connsiteY110" fmla="*/ 2546350 h 3803650"/>
                <a:gd name="connsiteX111" fmla="*/ 254000 w 3092994"/>
                <a:gd name="connsiteY111" fmla="*/ 2527300 h 3803650"/>
                <a:gd name="connsiteX112" fmla="*/ 260350 w 3092994"/>
                <a:gd name="connsiteY112" fmla="*/ 2508250 h 3803650"/>
                <a:gd name="connsiteX113" fmla="*/ 279400 w 3092994"/>
                <a:gd name="connsiteY113" fmla="*/ 2495550 h 3803650"/>
                <a:gd name="connsiteX114" fmla="*/ 285750 w 3092994"/>
                <a:gd name="connsiteY114" fmla="*/ 2476500 h 3803650"/>
                <a:gd name="connsiteX115" fmla="*/ 304800 w 3092994"/>
                <a:gd name="connsiteY115" fmla="*/ 2425700 h 3803650"/>
                <a:gd name="connsiteX116" fmla="*/ 361950 w 3092994"/>
                <a:gd name="connsiteY116" fmla="*/ 2374900 h 3803650"/>
                <a:gd name="connsiteX117" fmla="*/ 374650 w 3092994"/>
                <a:gd name="connsiteY117" fmla="*/ 2355850 h 3803650"/>
                <a:gd name="connsiteX118" fmla="*/ 393700 w 3092994"/>
                <a:gd name="connsiteY118" fmla="*/ 2343150 h 3803650"/>
                <a:gd name="connsiteX119" fmla="*/ 400050 w 3092994"/>
                <a:gd name="connsiteY119" fmla="*/ 2324100 h 3803650"/>
                <a:gd name="connsiteX120" fmla="*/ 425450 w 3092994"/>
                <a:gd name="connsiteY120" fmla="*/ 2286000 h 3803650"/>
                <a:gd name="connsiteX121" fmla="*/ 463550 w 3092994"/>
                <a:gd name="connsiteY121" fmla="*/ 2247900 h 3803650"/>
                <a:gd name="connsiteX122" fmla="*/ 488950 w 3092994"/>
                <a:gd name="connsiteY122" fmla="*/ 2190750 h 3803650"/>
                <a:gd name="connsiteX123" fmla="*/ 495300 w 3092994"/>
                <a:gd name="connsiteY123" fmla="*/ 2171700 h 3803650"/>
                <a:gd name="connsiteX124" fmla="*/ 508000 w 3092994"/>
                <a:gd name="connsiteY124" fmla="*/ 2152650 h 3803650"/>
                <a:gd name="connsiteX125" fmla="*/ 514350 w 3092994"/>
                <a:gd name="connsiteY125" fmla="*/ 2133600 h 3803650"/>
                <a:gd name="connsiteX126" fmla="*/ 539750 w 3092994"/>
                <a:gd name="connsiteY126" fmla="*/ 2095500 h 3803650"/>
                <a:gd name="connsiteX127" fmla="*/ 552450 w 3092994"/>
                <a:gd name="connsiteY127" fmla="*/ 2076450 h 3803650"/>
                <a:gd name="connsiteX128" fmla="*/ 577850 w 3092994"/>
                <a:gd name="connsiteY128" fmla="*/ 2038350 h 3803650"/>
                <a:gd name="connsiteX129" fmla="*/ 590550 w 3092994"/>
                <a:gd name="connsiteY129" fmla="*/ 2019300 h 3803650"/>
                <a:gd name="connsiteX130" fmla="*/ 609600 w 3092994"/>
                <a:gd name="connsiteY130" fmla="*/ 2000250 h 3803650"/>
                <a:gd name="connsiteX131" fmla="*/ 622300 w 3092994"/>
                <a:gd name="connsiteY131" fmla="*/ 1962150 h 3803650"/>
                <a:gd name="connsiteX132" fmla="*/ 647700 w 3092994"/>
                <a:gd name="connsiteY132" fmla="*/ 1924050 h 3803650"/>
                <a:gd name="connsiteX133" fmla="*/ 654050 w 3092994"/>
                <a:gd name="connsiteY133" fmla="*/ 1905000 h 3803650"/>
                <a:gd name="connsiteX134" fmla="*/ 679450 w 3092994"/>
                <a:gd name="connsiteY134" fmla="*/ 1866900 h 3803650"/>
                <a:gd name="connsiteX135" fmla="*/ 692150 w 3092994"/>
                <a:gd name="connsiteY135" fmla="*/ 1847850 h 3803650"/>
                <a:gd name="connsiteX136" fmla="*/ 723900 w 3092994"/>
                <a:gd name="connsiteY136" fmla="*/ 1797050 h 3803650"/>
                <a:gd name="connsiteX137" fmla="*/ 736600 w 3092994"/>
                <a:gd name="connsiteY137" fmla="*/ 1778000 h 3803650"/>
                <a:gd name="connsiteX138" fmla="*/ 755650 w 3092994"/>
                <a:gd name="connsiteY138" fmla="*/ 1758950 h 3803650"/>
                <a:gd name="connsiteX139" fmla="*/ 774700 w 3092994"/>
                <a:gd name="connsiteY139" fmla="*/ 1714500 h 3803650"/>
                <a:gd name="connsiteX140" fmla="*/ 793750 w 3092994"/>
                <a:gd name="connsiteY140" fmla="*/ 1701800 h 3803650"/>
                <a:gd name="connsiteX141" fmla="*/ 812800 w 3092994"/>
                <a:gd name="connsiteY141" fmla="*/ 1676400 h 3803650"/>
                <a:gd name="connsiteX142" fmla="*/ 831850 w 3092994"/>
                <a:gd name="connsiteY142" fmla="*/ 1657350 h 3803650"/>
                <a:gd name="connsiteX143" fmla="*/ 857250 w 3092994"/>
                <a:gd name="connsiteY143" fmla="*/ 1619250 h 3803650"/>
                <a:gd name="connsiteX144" fmla="*/ 863600 w 3092994"/>
                <a:gd name="connsiteY144" fmla="*/ 1600200 h 3803650"/>
                <a:gd name="connsiteX145" fmla="*/ 882650 w 3092994"/>
                <a:gd name="connsiteY145" fmla="*/ 1587500 h 3803650"/>
                <a:gd name="connsiteX146" fmla="*/ 889000 w 3092994"/>
                <a:gd name="connsiteY146" fmla="*/ 1568450 h 3803650"/>
                <a:gd name="connsiteX147" fmla="*/ 927100 w 3092994"/>
                <a:gd name="connsiteY147" fmla="*/ 1530350 h 3803650"/>
                <a:gd name="connsiteX148" fmla="*/ 952500 w 3092994"/>
                <a:gd name="connsiteY148" fmla="*/ 1498600 h 3803650"/>
                <a:gd name="connsiteX149" fmla="*/ 965200 w 3092994"/>
                <a:gd name="connsiteY149" fmla="*/ 1473200 h 3803650"/>
                <a:gd name="connsiteX150" fmla="*/ 977900 w 3092994"/>
                <a:gd name="connsiteY150" fmla="*/ 1454150 h 3803650"/>
                <a:gd name="connsiteX151" fmla="*/ 990600 w 3092994"/>
                <a:gd name="connsiteY151" fmla="*/ 1416050 h 3803650"/>
                <a:gd name="connsiteX152" fmla="*/ 996950 w 3092994"/>
                <a:gd name="connsiteY152" fmla="*/ 1397000 h 3803650"/>
                <a:gd name="connsiteX153" fmla="*/ 1009650 w 3092994"/>
                <a:gd name="connsiteY153" fmla="*/ 1377950 h 3803650"/>
                <a:gd name="connsiteX154" fmla="*/ 1016000 w 3092994"/>
                <a:gd name="connsiteY154" fmla="*/ 1358900 h 3803650"/>
                <a:gd name="connsiteX155" fmla="*/ 1035050 w 3092994"/>
                <a:gd name="connsiteY155" fmla="*/ 1339850 h 3803650"/>
                <a:gd name="connsiteX156" fmla="*/ 1060450 w 3092994"/>
                <a:gd name="connsiteY156" fmla="*/ 1308100 h 3803650"/>
                <a:gd name="connsiteX157" fmla="*/ 1079500 w 3092994"/>
                <a:gd name="connsiteY157" fmla="*/ 1270000 h 3803650"/>
                <a:gd name="connsiteX158" fmla="*/ 1098550 w 3092994"/>
                <a:gd name="connsiteY158" fmla="*/ 1244600 h 3803650"/>
                <a:gd name="connsiteX159" fmla="*/ 1123950 w 3092994"/>
                <a:gd name="connsiteY159" fmla="*/ 1238250 h 3803650"/>
                <a:gd name="connsiteX160" fmla="*/ 1168400 w 3092994"/>
                <a:gd name="connsiteY160" fmla="*/ 1174750 h 3803650"/>
                <a:gd name="connsiteX161" fmla="*/ 1200150 w 3092994"/>
                <a:gd name="connsiteY161" fmla="*/ 1130300 h 3803650"/>
                <a:gd name="connsiteX162" fmla="*/ 1212850 w 3092994"/>
                <a:gd name="connsiteY162" fmla="*/ 1092200 h 3803650"/>
                <a:gd name="connsiteX163" fmla="*/ 1257300 w 3092994"/>
                <a:gd name="connsiteY163" fmla="*/ 1035050 h 3803650"/>
                <a:gd name="connsiteX164" fmla="*/ 1270000 w 3092994"/>
                <a:gd name="connsiteY164" fmla="*/ 1016000 h 3803650"/>
                <a:gd name="connsiteX165" fmla="*/ 1282700 w 3092994"/>
                <a:gd name="connsiteY165" fmla="*/ 996950 h 3803650"/>
                <a:gd name="connsiteX166" fmla="*/ 1314450 w 3092994"/>
                <a:gd name="connsiteY166" fmla="*/ 958850 h 3803650"/>
                <a:gd name="connsiteX167" fmla="*/ 1327150 w 3092994"/>
                <a:gd name="connsiteY167" fmla="*/ 933450 h 3803650"/>
                <a:gd name="connsiteX168" fmla="*/ 1339850 w 3092994"/>
                <a:gd name="connsiteY168" fmla="*/ 914400 h 3803650"/>
                <a:gd name="connsiteX169" fmla="*/ 1352550 w 3092994"/>
                <a:gd name="connsiteY169" fmla="*/ 876300 h 3803650"/>
                <a:gd name="connsiteX170" fmla="*/ 1358900 w 3092994"/>
                <a:gd name="connsiteY170" fmla="*/ 857250 h 3803650"/>
                <a:gd name="connsiteX171" fmla="*/ 1371600 w 3092994"/>
                <a:gd name="connsiteY171" fmla="*/ 838200 h 3803650"/>
                <a:gd name="connsiteX172" fmla="*/ 1377950 w 3092994"/>
                <a:gd name="connsiteY172" fmla="*/ 819150 h 3803650"/>
                <a:gd name="connsiteX173" fmla="*/ 1397000 w 3092994"/>
                <a:gd name="connsiteY173" fmla="*/ 793750 h 3803650"/>
                <a:gd name="connsiteX174" fmla="*/ 1422400 w 3092994"/>
                <a:gd name="connsiteY174" fmla="*/ 755650 h 3803650"/>
                <a:gd name="connsiteX175" fmla="*/ 1454150 w 3092994"/>
                <a:gd name="connsiteY175" fmla="*/ 717550 h 3803650"/>
                <a:gd name="connsiteX176" fmla="*/ 1473200 w 3092994"/>
                <a:gd name="connsiteY176" fmla="*/ 698500 h 3803650"/>
                <a:gd name="connsiteX177" fmla="*/ 1485900 w 3092994"/>
                <a:gd name="connsiteY177" fmla="*/ 679450 h 3803650"/>
                <a:gd name="connsiteX178" fmla="*/ 1524000 w 3092994"/>
                <a:gd name="connsiteY178" fmla="*/ 654050 h 3803650"/>
                <a:gd name="connsiteX179" fmla="*/ 1536700 w 3092994"/>
                <a:gd name="connsiteY179" fmla="*/ 635000 h 3803650"/>
                <a:gd name="connsiteX180" fmla="*/ 1549400 w 3092994"/>
                <a:gd name="connsiteY180" fmla="*/ 596900 h 3803650"/>
                <a:gd name="connsiteX181" fmla="*/ 1562100 w 3092994"/>
                <a:gd name="connsiteY181" fmla="*/ 577850 h 3803650"/>
                <a:gd name="connsiteX182" fmla="*/ 1568450 w 3092994"/>
                <a:gd name="connsiteY182" fmla="*/ 558800 h 3803650"/>
                <a:gd name="connsiteX183" fmla="*/ 1587500 w 3092994"/>
                <a:gd name="connsiteY183" fmla="*/ 546100 h 3803650"/>
                <a:gd name="connsiteX184" fmla="*/ 1600200 w 3092994"/>
                <a:gd name="connsiteY184" fmla="*/ 527050 h 3803650"/>
                <a:gd name="connsiteX185" fmla="*/ 1644650 w 3092994"/>
                <a:gd name="connsiteY185" fmla="*/ 469900 h 3803650"/>
                <a:gd name="connsiteX186" fmla="*/ 1676400 w 3092994"/>
                <a:gd name="connsiteY186" fmla="*/ 412750 h 3803650"/>
                <a:gd name="connsiteX187" fmla="*/ 1682750 w 3092994"/>
                <a:gd name="connsiteY187" fmla="*/ 387350 h 3803650"/>
                <a:gd name="connsiteX188" fmla="*/ 1714500 w 3092994"/>
                <a:gd name="connsiteY188" fmla="*/ 342900 h 3803650"/>
                <a:gd name="connsiteX189" fmla="*/ 1752600 w 3092994"/>
                <a:gd name="connsiteY189" fmla="*/ 317500 h 3803650"/>
                <a:gd name="connsiteX190" fmla="*/ 1771650 w 3092994"/>
                <a:gd name="connsiteY190" fmla="*/ 292100 h 3803650"/>
                <a:gd name="connsiteX191" fmla="*/ 1784350 w 3092994"/>
                <a:gd name="connsiteY191" fmla="*/ 273050 h 3803650"/>
                <a:gd name="connsiteX192" fmla="*/ 1803400 w 3092994"/>
                <a:gd name="connsiteY192" fmla="*/ 254000 h 3803650"/>
                <a:gd name="connsiteX193" fmla="*/ 1822450 w 3092994"/>
                <a:gd name="connsiteY193" fmla="*/ 215900 h 3803650"/>
                <a:gd name="connsiteX194" fmla="*/ 1828800 w 3092994"/>
                <a:gd name="connsiteY194" fmla="*/ 196850 h 3803650"/>
                <a:gd name="connsiteX195" fmla="*/ 1847850 w 3092994"/>
                <a:gd name="connsiteY195" fmla="*/ 177800 h 3803650"/>
                <a:gd name="connsiteX196" fmla="*/ 1892300 w 3092994"/>
                <a:gd name="connsiteY196" fmla="*/ 114300 h 3803650"/>
                <a:gd name="connsiteX197" fmla="*/ 1898650 w 3092994"/>
                <a:gd name="connsiteY197" fmla="*/ 95250 h 3803650"/>
                <a:gd name="connsiteX198" fmla="*/ 1911350 w 3092994"/>
                <a:gd name="connsiteY198" fmla="*/ 76200 h 3803650"/>
                <a:gd name="connsiteX199" fmla="*/ 1917700 w 3092994"/>
                <a:gd name="connsiteY199" fmla="*/ 57150 h 3803650"/>
                <a:gd name="connsiteX200" fmla="*/ 1943100 w 3092994"/>
                <a:gd name="connsiteY200" fmla="*/ 19050 h 3803650"/>
                <a:gd name="connsiteX201" fmla="*/ 1955800 w 3092994"/>
                <a:gd name="connsiteY201" fmla="*/ 0 h 3803650"/>
                <a:gd name="connsiteX0" fmla="*/ 1454150 w 3092994"/>
                <a:gd name="connsiteY0" fmla="*/ 2603500 h 3803650"/>
                <a:gd name="connsiteX1" fmla="*/ 2146300 w 3092994"/>
                <a:gd name="connsiteY1" fmla="*/ 2079625 h 3803650"/>
                <a:gd name="connsiteX2" fmla="*/ 2847975 w 3092994"/>
                <a:gd name="connsiteY2" fmla="*/ 1797050 h 3803650"/>
                <a:gd name="connsiteX3" fmla="*/ 2762250 w 3092994"/>
                <a:gd name="connsiteY3" fmla="*/ 2286000 h 3803650"/>
                <a:gd name="connsiteX4" fmla="*/ 2781300 w 3092994"/>
                <a:gd name="connsiteY4" fmla="*/ 2298700 h 3803650"/>
                <a:gd name="connsiteX5" fmla="*/ 2794000 w 3092994"/>
                <a:gd name="connsiteY5" fmla="*/ 2349500 h 3803650"/>
                <a:gd name="connsiteX6" fmla="*/ 2819400 w 3092994"/>
                <a:gd name="connsiteY6" fmla="*/ 2387600 h 3803650"/>
                <a:gd name="connsiteX7" fmla="*/ 2838450 w 3092994"/>
                <a:gd name="connsiteY7" fmla="*/ 2425700 h 3803650"/>
                <a:gd name="connsiteX8" fmla="*/ 2851150 w 3092994"/>
                <a:gd name="connsiteY8" fmla="*/ 2470150 h 3803650"/>
                <a:gd name="connsiteX9" fmla="*/ 2863850 w 3092994"/>
                <a:gd name="connsiteY9" fmla="*/ 2489200 h 3803650"/>
                <a:gd name="connsiteX10" fmla="*/ 2870200 w 3092994"/>
                <a:gd name="connsiteY10" fmla="*/ 2514600 h 3803650"/>
                <a:gd name="connsiteX11" fmla="*/ 2889250 w 3092994"/>
                <a:gd name="connsiteY11" fmla="*/ 2552700 h 3803650"/>
                <a:gd name="connsiteX12" fmla="*/ 2895600 w 3092994"/>
                <a:gd name="connsiteY12" fmla="*/ 2584450 h 3803650"/>
                <a:gd name="connsiteX13" fmla="*/ 2901950 w 3092994"/>
                <a:gd name="connsiteY13" fmla="*/ 2635250 h 3803650"/>
                <a:gd name="connsiteX14" fmla="*/ 2940050 w 3092994"/>
                <a:gd name="connsiteY14" fmla="*/ 2667000 h 3803650"/>
                <a:gd name="connsiteX15" fmla="*/ 3009900 w 3092994"/>
                <a:gd name="connsiteY15" fmla="*/ 2698750 h 3803650"/>
                <a:gd name="connsiteX16" fmla="*/ 3073400 w 3092994"/>
                <a:gd name="connsiteY16" fmla="*/ 2692400 h 3803650"/>
                <a:gd name="connsiteX17" fmla="*/ 3054350 w 3092994"/>
                <a:gd name="connsiteY17" fmla="*/ 2813050 h 3803650"/>
                <a:gd name="connsiteX18" fmla="*/ 3048000 w 3092994"/>
                <a:gd name="connsiteY18" fmla="*/ 2832100 h 3803650"/>
                <a:gd name="connsiteX19" fmla="*/ 3028950 w 3092994"/>
                <a:gd name="connsiteY19" fmla="*/ 2851150 h 3803650"/>
                <a:gd name="connsiteX20" fmla="*/ 3022600 w 3092994"/>
                <a:gd name="connsiteY20" fmla="*/ 2876550 h 3803650"/>
                <a:gd name="connsiteX21" fmla="*/ 3016250 w 3092994"/>
                <a:gd name="connsiteY21" fmla="*/ 2895600 h 3803650"/>
                <a:gd name="connsiteX22" fmla="*/ 2997200 w 3092994"/>
                <a:gd name="connsiteY22" fmla="*/ 2952750 h 3803650"/>
                <a:gd name="connsiteX23" fmla="*/ 2959100 w 3092994"/>
                <a:gd name="connsiteY23" fmla="*/ 2990850 h 3803650"/>
                <a:gd name="connsiteX24" fmla="*/ 2940050 w 3092994"/>
                <a:gd name="connsiteY24" fmla="*/ 3060700 h 3803650"/>
                <a:gd name="connsiteX25" fmla="*/ 2933700 w 3092994"/>
                <a:gd name="connsiteY25" fmla="*/ 3079750 h 3803650"/>
                <a:gd name="connsiteX26" fmla="*/ 2921000 w 3092994"/>
                <a:gd name="connsiteY26" fmla="*/ 3098800 h 3803650"/>
                <a:gd name="connsiteX27" fmla="*/ 2914650 w 3092994"/>
                <a:gd name="connsiteY27" fmla="*/ 3124200 h 3803650"/>
                <a:gd name="connsiteX28" fmla="*/ 2870200 w 3092994"/>
                <a:gd name="connsiteY28" fmla="*/ 3181350 h 3803650"/>
                <a:gd name="connsiteX29" fmla="*/ 2857500 w 3092994"/>
                <a:gd name="connsiteY29" fmla="*/ 3200400 h 3803650"/>
                <a:gd name="connsiteX30" fmla="*/ 2851150 w 3092994"/>
                <a:gd name="connsiteY30" fmla="*/ 3232150 h 3803650"/>
                <a:gd name="connsiteX31" fmla="*/ 2825750 w 3092994"/>
                <a:gd name="connsiteY31" fmla="*/ 3270250 h 3803650"/>
                <a:gd name="connsiteX32" fmla="*/ 2806700 w 3092994"/>
                <a:gd name="connsiteY32" fmla="*/ 3308350 h 3803650"/>
                <a:gd name="connsiteX33" fmla="*/ 2794000 w 3092994"/>
                <a:gd name="connsiteY33" fmla="*/ 3346450 h 3803650"/>
                <a:gd name="connsiteX34" fmla="*/ 2787650 w 3092994"/>
                <a:gd name="connsiteY34" fmla="*/ 3365500 h 3803650"/>
                <a:gd name="connsiteX35" fmla="*/ 2762250 w 3092994"/>
                <a:gd name="connsiteY35" fmla="*/ 3429000 h 3803650"/>
                <a:gd name="connsiteX36" fmla="*/ 2749550 w 3092994"/>
                <a:gd name="connsiteY36" fmla="*/ 3486150 h 3803650"/>
                <a:gd name="connsiteX37" fmla="*/ 2743200 w 3092994"/>
                <a:gd name="connsiteY37" fmla="*/ 3505200 h 3803650"/>
                <a:gd name="connsiteX38" fmla="*/ 2724150 w 3092994"/>
                <a:gd name="connsiteY38" fmla="*/ 3517900 h 3803650"/>
                <a:gd name="connsiteX39" fmla="*/ 2711450 w 3092994"/>
                <a:gd name="connsiteY39" fmla="*/ 3536950 h 3803650"/>
                <a:gd name="connsiteX40" fmla="*/ 2705100 w 3092994"/>
                <a:gd name="connsiteY40" fmla="*/ 3556000 h 3803650"/>
                <a:gd name="connsiteX41" fmla="*/ 2686050 w 3092994"/>
                <a:gd name="connsiteY41" fmla="*/ 3575050 h 3803650"/>
                <a:gd name="connsiteX42" fmla="*/ 2679700 w 3092994"/>
                <a:gd name="connsiteY42" fmla="*/ 3613150 h 3803650"/>
                <a:gd name="connsiteX43" fmla="*/ 2667000 w 3092994"/>
                <a:gd name="connsiteY43" fmla="*/ 3651250 h 3803650"/>
                <a:gd name="connsiteX44" fmla="*/ 2660650 w 3092994"/>
                <a:gd name="connsiteY44" fmla="*/ 3670300 h 3803650"/>
                <a:gd name="connsiteX45" fmla="*/ 2654300 w 3092994"/>
                <a:gd name="connsiteY45" fmla="*/ 3689350 h 3803650"/>
                <a:gd name="connsiteX46" fmla="*/ 2616200 w 3092994"/>
                <a:gd name="connsiteY46" fmla="*/ 3714750 h 3803650"/>
                <a:gd name="connsiteX47" fmla="*/ 2597150 w 3092994"/>
                <a:gd name="connsiteY47" fmla="*/ 3752850 h 3803650"/>
                <a:gd name="connsiteX48" fmla="*/ 2590800 w 3092994"/>
                <a:gd name="connsiteY48" fmla="*/ 3771900 h 3803650"/>
                <a:gd name="connsiteX49" fmla="*/ 2533650 w 3092994"/>
                <a:gd name="connsiteY49" fmla="*/ 3803650 h 3803650"/>
                <a:gd name="connsiteX50" fmla="*/ 2451100 w 3092994"/>
                <a:gd name="connsiteY50" fmla="*/ 3797300 h 3803650"/>
                <a:gd name="connsiteX51" fmla="*/ 2432050 w 3092994"/>
                <a:gd name="connsiteY51" fmla="*/ 3790950 h 3803650"/>
                <a:gd name="connsiteX52" fmla="*/ 2305050 w 3092994"/>
                <a:gd name="connsiteY52" fmla="*/ 3784600 h 3803650"/>
                <a:gd name="connsiteX53" fmla="*/ 2273300 w 3092994"/>
                <a:gd name="connsiteY53" fmla="*/ 3778250 h 3803650"/>
                <a:gd name="connsiteX54" fmla="*/ 2235200 w 3092994"/>
                <a:gd name="connsiteY54" fmla="*/ 3765550 h 3803650"/>
                <a:gd name="connsiteX55" fmla="*/ 2216150 w 3092994"/>
                <a:gd name="connsiteY55" fmla="*/ 3759200 h 3803650"/>
                <a:gd name="connsiteX56" fmla="*/ 2171700 w 3092994"/>
                <a:gd name="connsiteY56" fmla="*/ 3752850 h 3803650"/>
                <a:gd name="connsiteX57" fmla="*/ 2101850 w 3092994"/>
                <a:gd name="connsiteY57" fmla="*/ 3733800 h 3803650"/>
                <a:gd name="connsiteX58" fmla="*/ 1898650 w 3092994"/>
                <a:gd name="connsiteY58" fmla="*/ 3727450 h 3803650"/>
                <a:gd name="connsiteX59" fmla="*/ 1879600 w 3092994"/>
                <a:gd name="connsiteY59" fmla="*/ 3721100 h 3803650"/>
                <a:gd name="connsiteX60" fmla="*/ 1746250 w 3092994"/>
                <a:gd name="connsiteY60" fmla="*/ 3708400 h 3803650"/>
                <a:gd name="connsiteX61" fmla="*/ 1701800 w 3092994"/>
                <a:gd name="connsiteY61" fmla="*/ 3695700 h 3803650"/>
                <a:gd name="connsiteX62" fmla="*/ 1644650 w 3092994"/>
                <a:gd name="connsiteY62" fmla="*/ 3689350 h 3803650"/>
                <a:gd name="connsiteX63" fmla="*/ 1593850 w 3092994"/>
                <a:gd name="connsiteY63" fmla="*/ 3683000 h 3803650"/>
                <a:gd name="connsiteX64" fmla="*/ 1555750 w 3092994"/>
                <a:gd name="connsiteY64" fmla="*/ 3676650 h 3803650"/>
                <a:gd name="connsiteX65" fmla="*/ 1435100 w 3092994"/>
                <a:gd name="connsiteY65" fmla="*/ 3663950 h 3803650"/>
                <a:gd name="connsiteX66" fmla="*/ 1333500 w 3092994"/>
                <a:gd name="connsiteY66" fmla="*/ 3632200 h 3803650"/>
                <a:gd name="connsiteX67" fmla="*/ 1263650 w 3092994"/>
                <a:gd name="connsiteY67" fmla="*/ 3625850 h 3803650"/>
                <a:gd name="connsiteX68" fmla="*/ 1200150 w 3092994"/>
                <a:gd name="connsiteY68" fmla="*/ 3606800 h 3803650"/>
                <a:gd name="connsiteX69" fmla="*/ 1181100 w 3092994"/>
                <a:gd name="connsiteY69" fmla="*/ 3600450 h 3803650"/>
                <a:gd name="connsiteX70" fmla="*/ 1073150 w 3092994"/>
                <a:gd name="connsiteY70" fmla="*/ 3587750 h 3803650"/>
                <a:gd name="connsiteX71" fmla="*/ 1003300 w 3092994"/>
                <a:gd name="connsiteY71" fmla="*/ 3575050 h 3803650"/>
                <a:gd name="connsiteX72" fmla="*/ 952500 w 3092994"/>
                <a:gd name="connsiteY72" fmla="*/ 3562350 h 3803650"/>
                <a:gd name="connsiteX73" fmla="*/ 863600 w 3092994"/>
                <a:gd name="connsiteY73" fmla="*/ 3556000 h 3803650"/>
                <a:gd name="connsiteX74" fmla="*/ 844550 w 3092994"/>
                <a:gd name="connsiteY74" fmla="*/ 3549650 h 3803650"/>
                <a:gd name="connsiteX75" fmla="*/ 825500 w 3092994"/>
                <a:gd name="connsiteY75" fmla="*/ 3562350 h 3803650"/>
                <a:gd name="connsiteX76" fmla="*/ 793750 w 3092994"/>
                <a:gd name="connsiteY76" fmla="*/ 3575050 h 3803650"/>
                <a:gd name="connsiteX77" fmla="*/ 781050 w 3092994"/>
                <a:gd name="connsiteY77" fmla="*/ 3594100 h 3803650"/>
                <a:gd name="connsiteX78" fmla="*/ 762000 w 3092994"/>
                <a:gd name="connsiteY78" fmla="*/ 3606800 h 3803650"/>
                <a:gd name="connsiteX79" fmla="*/ 673100 w 3092994"/>
                <a:gd name="connsiteY79" fmla="*/ 3625850 h 3803650"/>
                <a:gd name="connsiteX80" fmla="*/ 539750 w 3092994"/>
                <a:gd name="connsiteY80" fmla="*/ 3651250 h 3803650"/>
                <a:gd name="connsiteX81" fmla="*/ 520700 w 3092994"/>
                <a:gd name="connsiteY81" fmla="*/ 3657600 h 3803650"/>
                <a:gd name="connsiteX82" fmla="*/ 450850 w 3092994"/>
                <a:gd name="connsiteY82" fmla="*/ 3670300 h 3803650"/>
                <a:gd name="connsiteX83" fmla="*/ 165100 w 3092994"/>
                <a:gd name="connsiteY83" fmla="*/ 3676650 h 3803650"/>
                <a:gd name="connsiteX84" fmla="*/ 69850 w 3092994"/>
                <a:gd name="connsiteY84" fmla="*/ 3670300 h 3803650"/>
                <a:gd name="connsiteX85" fmla="*/ 63500 w 3092994"/>
                <a:gd name="connsiteY85" fmla="*/ 3651250 h 3803650"/>
                <a:gd name="connsiteX86" fmla="*/ 50800 w 3092994"/>
                <a:gd name="connsiteY86" fmla="*/ 3594100 h 3803650"/>
                <a:gd name="connsiteX87" fmla="*/ 38100 w 3092994"/>
                <a:gd name="connsiteY87" fmla="*/ 3562350 h 3803650"/>
                <a:gd name="connsiteX88" fmla="*/ 31750 w 3092994"/>
                <a:gd name="connsiteY88" fmla="*/ 3492500 h 3803650"/>
                <a:gd name="connsiteX89" fmla="*/ 25400 w 3092994"/>
                <a:gd name="connsiteY89" fmla="*/ 3473450 h 3803650"/>
                <a:gd name="connsiteX90" fmla="*/ 19050 w 3092994"/>
                <a:gd name="connsiteY90" fmla="*/ 3416300 h 3803650"/>
                <a:gd name="connsiteX91" fmla="*/ 6350 w 3092994"/>
                <a:gd name="connsiteY91" fmla="*/ 3378200 h 3803650"/>
                <a:gd name="connsiteX92" fmla="*/ 0 w 3092994"/>
                <a:gd name="connsiteY92" fmla="*/ 3340100 h 3803650"/>
                <a:gd name="connsiteX93" fmla="*/ 19050 w 3092994"/>
                <a:gd name="connsiteY93" fmla="*/ 3187700 h 3803650"/>
                <a:gd name="connsiteX94" fmla="*/ 25400 w 3092994"/>
                <a:gd name="connsiteY94" fmla="*/ 3168650 h 3803650"/>
                <a:gd name="connsiteX95" fmla="*/ 31750 w 3092994"/>
                <a:gd name="connsiteY95" fmla="*/ 3136900 h 3803650"/>
                <a:gd name="connsiteX96" fmla="*/ 44450 w 3092994"/>
                <a:gd name="connsiteY96" fmla="*/ 3092450 h 3803650"/>
                <a:gd name="connsiteX97" fmla="*/ 63500 w 3092994"/>
                <a:gd name="connsiteY97" fmla="*/ 3009900 h 3803650"/>
                <a:gd name="connsiteX98" fmla="*/ 69850 w 3092994"/>
                <a:gd name="connsiteY98" fmla="*/ 2990850 h 3803650"/>
                <a:gd name="connsiteX99" fmla="*/ 76200 w 3092994"/>
                <a:gd name="connsiteY99" fmla="*/ 2908300 h 3803650"/>
                <a:gd name="connsiteX100" fmla="*/ 95250 w 3092994"/>
                <a:gd name="connsiteY100" fmla="*/ 2889250 h 3803650"/>
                <a:gd name="connsiteX101" fmla="*/ 107950 w 3092994"/>
                <a:gd name="connsiteY101" fmla="*/ 2870200 h 3803650"/>
                <a:gd name="connsiteX102" fmla="*/ 127000 w 3092994"/>
                <a:gd name="connsiteY102" fmla="*/ 2851150 h 3803650"/>
                <a:gd name="connsiteX103" fmla="*/ 152400 w 3092994"/>
                <a:gd name="connsiteY103" fmla="*/ 2813050 h 3803650"/>
                <a:gd name="connsiteX104" fmla="*/ 158750 w 3092994"/>
                <a:gd name="connsiteY104" fmla="*/ 2787650 h 3803650"/>
                <a:gd name="connsiteX105" fmla="*/ 165100 w 3092994"/>
                <a:gd name="connsiteY105" fmla="*/ 2768600 h 3803650"/>
                <a:gd name="connsiteX106" fmla="*/ 171450 w 3092994"/>
                <a:gd name="connsiteY106" fmla="*/ 2724150 h 3803650"/>
                <a:gd name="connsiteX107" fmla="*/ 196850 w 3092994"/>
                <a:gd name="connsiteY107" fmla="*/ 2667000 h 3803650"/>
                <a:gd name="connsiteX108" fmla="*/ 215900 w 3092994"/>
                <a:gd name="connsiteY108" fmla="*/ 2609850 h 3803650"/>
                <a:gd name="connsiteX109" fmla="*/ 228600 w 3092994"/>
                <a:gd name="connsiteY109" fmla="*/ 2590800 h 3803650"/>
                <a:gd name="connsiteX110" fmla="*/ 241300 w 3092994"/>
                <a:gd name="connsiteY110" fmla="*/ 2546350 h 3803650"/>
                <a:gd name="connsiteX111" fmla="*/ 254000 w 3092994"/>
                <a:gd name="connsiteY111" fmla="*/ 2527300 h 3803650"/>
                <a:gd name="connsiteX112" fmla="*/ 260350 w 3092994"/>
                <a:gd name="connsiteY112" fmla="*/ 2508250 h 3803650"/>
                <a:gd name="connsiteX113" fmla="*/ 279400 w 3092994"/>
                <a:gd name="connsiteY113" fmla="*/ 2495550 h 3803650"/>
                <a:gd name="connsiteX114" fmla="*/ 285750 w 3092994"/>
                <a:gd name="connsiteY114" fmla="*/ 2476500 h 3803650"/>
                <a:gd name="connsiteX115" fmla="*/ 304800 w 3092994"/>
                <a:gd name="connsiteY115" fmla="*/ 2425700 h 3803650"/>
                <a:gd name="connsiteX116" fmla="*/ 361950 w 3092994"/>
                <a:gd name="connsiteY116" fmla="*/ 2374900 h 3803650"/>
                <a:gd name="connsiteX117" fmla="*/ 374650 w 3092994"/>
                <a:gd name="connsiteY117" fmla="*/ 2355850 h 3803650"/>
                <a:gd name="connsiteX118" fmla="*/ 393700 w 3092994"/>
                <a:gd name="connsiteY118" fmla="*/ 2343150 h 3803650"/>
                <a:gd name="connsiteX119" fmla="*/ 400050 w 3092994"/>
                <a:gd name="connsiteY119" fmla="*/ 2324100 h 3803650"/>
                <a:gd name="connsiteX120" fmla="*/ 425450 w 3092994"/>
                <a:gd name="connsiteY120" fmla="*/ 2286000 h 3803650"/>
                <a:gd name="connsiteX121" fmla="*/ 463550 w 3092994"/>
                <a:gd name="connsiteY121" fmla="*/ 2247900 h 3803650"/>
                <a:gd name="connsiteX122" fmla="*/ 488950 w 3092994"/>
                <a:gd name="connsiteY122" fmla="*/ 2190750 h 3803650"/>
                <a:gd name="connsiteX123" fmla="*/ 495300 w 3092994"/>
                <a:gd name="connsiteY123" fmla="*/ 2171700 h 3803650"/>
                <a:gd name="connsiteX124" fmla="*/ 508000 w 3092994"/>
                <a:gd name="connsiteY124" fmla="*/ 2152650 h 3803650"/>
                <a:gd name="connsiteX125" fmla="*/ 514350 w 3092994"/>
                <a:gd name="connsiteY125" fmla="*/ 2133600 h 3803650"/>
                <a:gd name="connsiteX126" fmla="*/ 539750 w 3092994"/>
                <a:gd name="connsiteY126" fmla="*/ 2095500 h 3803650"/>
                <a:gd name="connsiteX127" fmla="*/ 552450 w 3092994"/>
                <a:gd name="connsiteY127" fmla="*/ 2076450 h 3803650"/>
                <a:gd name="connsiteX128" fmla="*/ 577850 w 3092994"/>
                <a:gd name="connsiteY128" fmla="*/ 2038350 h 3803650"/>
                <a:gd name="connsiteX129" fmla="*/ 590550 w 3092994"/>
                <a:gd name="connsiteY129" fmla="*/ 2019300 h 3803650"/>
                <a:gd name="connsiteX130" fmla="*/ 609600 w 3092994"/>
                <a:gd name="connsiteY130" fmla="*/ 2000250 h 3803650"/>
                <a:gd name="connsiteX131" fmla="*/ 622300 w 3092994"/>
                <a:gd name="connsiteY131" fmla="*/ 1962150 h 3803650"/>
                <a:gd name="connsiteX132" fmla="*/ 647700 w 3092994"/>
                <a:gd name="connsiteY132" fmla="*/ 1924050 h 3803650"/>
                <a:gd name="connsiteX133" fmla="*/ 654050 w 3092994"/>
                <a:gd name="connsiteY133" fmla="*/ 1905000 h 3803650"/>
                <a:gd name="connsiteX134" fmla="*/ 679450 w 3092994"/>
                <a:gd name="connsiteY134" fmla="*/ 1866900 h 3803650"/>
                <a:gd name="connsiteX135" fmla="*/ 692150 w 3092994"/>
                <a:gd name="connsiteY135" fmla="*/ 1847850 h 3803650"/>
                <a:gd name="connsiteX136" fmla="*/ 723900 w 3092994"/>
                <a:gd name="connsiteY136" fmla="*/ 1797050 h 3803650"/>
                <a:gd name="connsiteX137" fmla="*/ 736600 w 3092994"/>
                <a:gd name="connsiteY137" fmla="*/ 1778000 h 3803650"/>
                <a:gd name="connsiteX138" fmla="*/ 755650 w 3092994"/>
                <a:gd name="connsiteY138" fmla="*/ 1758950 h 3803650"/>
                <a:gd name="connsiteX139" fmla="*/ 774700 w 3092994"/>
                <a:gd name="connsiteY139" fmla="*/ 1714500 h 3803650"/>
                <a:gd name="connsiteX140" fmla="*/ 793750 w 3092994"/>
                <a:gd name="connsiteY140" fmla="*/ 1701800 h 3803650"/>
                <a:gd name="connsiteX141" fmla="*/ 812800 w 3092994"/>
                <a:gd name="connsiteY141" fmla="*/ 1676400 h 3803650"/>
                <a:gd name="connsiteX142" fmla="*/ 831850 w 3092994"/>
                <a:gd name="connsiteY142" fmla="*/ 1657350 h 3803650"/>
                <a:gd name="connsiteX143" fmla="*/ 857250 w 3092994"/>
                <a:gd name="connsiteY143" fmla="*/ 1619250 h 3803650"/>
                <a:gd name="connsiteX144" fmla="*/ 863600 w 3092994"/>
                <a:gd name="connsiteY144" fmla="*/ 1600200 h 3803650"/>
                <a:gd name="connsiteX145" fmla="*/ 882650 w 3092994"/>
                <a:gd name="connsiteY145" fmla="*/ 1587500 h 3803650"/>
                <a:gd name="connsiteX146" fmla="*/ 889000 w 3092994"/>
                <a:gd name="connsiteY146" fmla="*/ 1568450 h 3803650"/>
                <a:gd name="connsiteX147" fmla="*/ 927100 w 3092994"/>
                <a:gd name="connsiteY147" fmla="*/ 1530350 h 3803650"/>
                <a:gd name="connsiteX148" fmla="*/ 952500 w 3092994"/>
                <a:gd name="connsiteY148" fmla="*/ 1498600 h 3803650"/>
                <a:gd name="connsiteX149" fmla="*/ 965200 w 3092994"/>
                <a:gd name="connsiteY149" fmla="*/ 1473200 h 3803650"/>
                <a:gd name="connsiteX150" fmla="*/ 977900 w 3092994"/>
                <a:gd name="connsiteY150" fmla="*/ 1454150 h 3803650"/>
                <a:gd name="connsiteX151" fmla="*/ 990600 w 3092994"/>
                <a:gd name="connsiteY151" fmla="*/ 1416050 h 3803650"/>
                <a:gd name="connsiteX152" fmla="*/ 996950 w 3092994"/>
                <a:gd name="connsiteY152" fmla="*/ 1397000 h 3803650"/>
                <a:gd name="connsiteX153" fmla="*/ 1009650 w 3092994"/>
                <a:gd name="connsiteY153" fmla="*/ 1377950 h 3803650"/>
                <a:gd name="connsiteX154" fmla="*/ 1016000 w 3092994"/>
                <a:gd name="connsiteY154" fmla="*/ 1358900 h 3803650"/>
                <a:gd name="connsiteX155" fmla="*/ 1035050 w 3092994"/>
                <a:gd name="connsiteY155" fmla="*/ 1339850 h 3803650"/>
                <a:gd name="connsiteX156" fmla="*/ 1060450 w 3092994"/>
                <a:gd name="connsiteY156" fmla="*/ 1308100 h 3803650"/>
                <a:gd name="connsiteX157" fmla="*/ 1079500 w 3092994"/>
                <a:gd name="connsiteY157" fmla="*/ 1270000 h 3803650"/>
                <a:gd name="connsiteX158" fmla="*/ 1098550 w 3092994"/>
                <a:gd name="connsiteY158" fmla="*/ 1244600 h 3803650"/>
                <a:gd name="connsiteX159" fmla="*/ 1123950 w 3092994"/>
                <a:gd name="connsiteY159" fmla="*/ 1238250 h 3803650"/>
                <a:gd name="connsiteX160" fmla="*/ 1168400 w 3092994"/>
                <a:gd name="connsiteY160" fmla="*/ 1174750 h 3803650"/>
                <a:gd name="connsiteX161" fmla="*/ 1200150 w 3092994"/>
                <a:gd name="connsiteY161" fmla="*/ 1130300 h 3803650"/>
                <a:gd name="connsiteX162" fmla="*/ 1212850 w 3092994"/>
                <a:gd name="connsiteY162" fmla="*/ 1092200 h 3803650"/>
                <a:gd name="connsiteX163" fmla="*/ 1257300 w 3092994"/>
                <a:gd name="connsiteY163" fmla="*/ 1035050 h 3803650"/>
                <a:gd name="connsiteX164" fmla="*/ 1270000 w 3092994"/>
                <a:gd name="connsiteY164" fmla="*/ 1016000 h 3803650"/>
                <a:gd name="connsiteX165" fmla="*/ 1282700 w 3092994"/>
                <a:gd name="connsiteY165" fmla="*/ 996950 h 3803650"/>
                <a:gd name="connsiteX166" fmla="*/ 1314450 w 3092994"/>
                <a:gd name="connsiteY166" fmla="*/ 958850 h 3803650"/>
                <a:gd name="connsiteX167" fmla="*/ 1327150 w 3092994"/>
                <a:gd name="connsiteY167" fmla="*/ 933450 h 3803650"/>
                <a:gd name="connsiteX168" fmla="*/ 1339850 w 3092994"/>
                <a:gd name="connsiteY168" fmla="*/ 914400 h 3803650"/>
                <a:gd name="connsiteX169" fmla="*/ 1352550 w 3092994"/>
                <a:gd name="connsiteY169" fmla="*/ 876300 h 3803650"/>
                <a:gd name="connsiteX170" fmla="*/ 1358900 w 3092994"/>
                <a:gd name="connsiteY170" fmla="*/ 857250 h 3803650"/>
                <a:gd name="connsiteX171" fmla="*/ 1371600 w 3092994"/>
                <a:gd name="connsiteY171" fmla="*/ 838200 h 3803650"/>
                <a:gd name="connsiteX172" fmla="*/ 1377950 w 3092994"/>
                <a:gd name="connsiteY172" fmla="*/ 819150 h 3803650"/>
                <a:gd name="connsiteX173" fmla="*/ 1397000 w 3092994"/>
                <a:gd name="connsiteY173" fmla="*/ 793750 h 3803650"/>
                <a:gd name="connsiteX174" fmla="*/ 1422400 w 3092994"/>
                <a:gd name="connsiteY174" fmla="*/ 755650 h 3803650"/>
                <a:gd name="connsiteX175" fmla="*/ 1454150 w 3092994"/>
                <a:gd name="connsiteY175" fmla="*/ 717550 h 3803650"/>
                <a:gd name="connsiteX176" fmla="*/ 1473200 w 3092994"/>
                <a:gd name="connsiteY176" fmla="*/ 698500 h 3803650"/>
                <a:gd name="connsiteX177" fmla="*/ 1485900 w 3092994"/>
                <a:gd name="connsiteY177" fmla="*/ 679450 h 3803650"/>
                <a:gd name="connsiteX178" fmla="*/ 1524000 w 3092994"/>
                <a:gd name="connsiteY178" fmla="*/ 654050 h 3803650"/>
                <a:gd name="connsiteX179" fmla="*/ 1536700 w 3092994"/>
                <a:gd name="connsiteY179" fmla="*/ 635000 h 3803650"/>
                <a:gd name="connsiteX180" fmla="*/ 1549400 w 3092994"/>
                <a:gd name="connsiteY180" fmla="*/ 596900 h 3803650"/>
                <a:gd name="connsiteX181" fmla="*/ 1562100 w 3092994"/>
                <a:gd name="connsiteY181" fmla="*/ 577850 h 3803650"/>
                <a:gd name="connsiteX182" fmla="*/ 1568450 w 3092994"/>
                <a:gd name="connsiteY182" fmla="*/ 558800 h 3803650"/>
                <a:gd name="connsiteX183" fmla="*/ 1587500 w 3092994"/>
                <a:gd name="connsiteY183" fmla="*/ 546100 h 3803650"/>
                <a:gd name="connsiteX184" fmla="*/ 1600200 w 3092994"/>
                <a:gd name="connsiteY184" fmla="*/ 527050 h 3803650"/>
                <a:gd name="connsiteX185" fmla="*/ 1644650 w 3092994"/>
                <a:gd name="connsiteY185" fmla="*/ 469900 h 3803650"/>
                <a:gd name="connsiteX186" fmla="*/ 1676400 w 3092994"/>
                <a:gd name="connsiteY186" fmla="*/ 412750 h 3803650"/>
                <a:gd name="connsiteX187" fmla="*/ 1682750 w 3092994"/>
                <a:gd name="connsiteY187" fmla="*/ 387350 h 3803650"/>
                <a:gd name="connsiteX188" fmla="*/ 1714500 w 3092994"/>
                <a:gd name="connsiteY188" fmla="*/ 342900 h 3803650"/>
                <a:gd name="connsiteX189" fmla="*/ 1752600 w 3092994"/>
                <a:gd name="connsiteY189" fmla="*/ 317500 h 3803650"/>
                <a:gd name="connsiteX190" fmla="*/ 1771650 w 3092994"/>
                <a:gd name="connsiteY190" fmla="*/ 292100 h 3803650"/>
                <a:gd name="connsiteX191" fmla="*/ 1784350 w 3092994"/>
                <a:gd name="connsiteY191" fmla="*/ 273050 h 3803650"/>
                <a:gd name="connsiteX192" fmla="*/ 1803400 w 3092994"/>
                <a:gd name="connsiteY192" fmla="*/ 254000 h 3803650"/>
                <a:gd name="connsiteX193" fmla="*/ 1822450 w 3092994"/>
                <a:gd name="connsiteY193" fmla="*/ 215900 h 3803650"/>
                <a:gd name="connsiteX194" fmla="*/ 1828800 w 3092994"/>
                <a:gd name="connsiteY194" fmla="*/ 196850 h 3803650"/>
                <a:gd name="connsiteX195" fmla="*/ 1847850 w 3092994"/>
                <a:gd name="connsiteY195" fmla="*/ 177800 h 3803650"/>
                <a:gd name="connsiteX196" fmla="*/ 1892300 w 3092994"/>
                <a:gd name="connsiteY196" fmla="*/ 114300 h 3803650"/>
                <a:gd name="connsiteX197" fmla="*/ 1898650 w 3092994"/>
                <a:gd name="connsiteY197" fmla="*/ 95250 h 3803650"/>
                <a:gd name="connsiteX198" fmla="*/ 1911350 w 3092994"/>
                <a:gd name="connsiteY198" fmla="*/ 76200 h 3803650"/>
                <a:gd name="connsiteX199" fmla="*/ 1917700 w 3092994"/>
                <a:gd name="connsiteY199" fmla="*/ 57150 h 3803650"/>
                <a:gd name="connsiteX200" fmla="*/ 1943100 w 3092994"/>
                <a:gd name="connsiteY200" fmla="*/ 19050 h 3803650"/>
                <a:gd name="connsiteX201" fmla="*/ 1955800 w 3092994"/>
                <a:gd name="connsiteY201" fmla="*/ 0 h 3803650"/>
                <a:gd name="connsiteX0" fmla="*/ 1755775 w 3092994"/>
                <a:gd name="connsiteY0" fmla="*/ 2657475 h 3803650"/>
                <a:gd name="connsiteX1" fmla="*/ 2146300 w 3092994"/>
                <a:gd name="connsiteY1" fmla="*/ 2079625 h 3803650"/>
                <a:gd name="connsiteX2" fmla="*/ 2847975 w 3092994"/>
                <a:gd name="connsiteY2" fmla="*/ 1797050 h 3803650"/>
                <a:gd name="connsiteX3" fmla="*/ 2762250 w 3092994"/>
                <a:gd name="connsiteY3" fmla="*/ 2286000 h 3803650"/>
                <a:gd name="connsiteX4" fmla="*/ 2781300 w 3092994"/>
                <a:gd name="connsiteY4" fmla="*/ 2298700 h 3803650"/>
                <a:gd name="connsiteX5" fmla="*/ 2794000 w 3092994"/>
                <a:gd name="connsiteY5" fmla="*/ 2349500 h 3803650"/>
                <a:gd name="connsiteX6" fmla="*/ 2819400 w 3092994"/>
                <a:gd name="connsiteY6" fmla="*/ 2387600 h 3803650"/>
                <a:gd name="connsiteX7" fmla="*/ 2838450 w 3092994"/>
                <a:gd name="connsiteY7" fmla="*/ 2425700 h 3803650"/>
                <a:gd name="connsiteX8" fmla="*/ 2851150 w 3092994"/>
                <a:gd name="connsiteY8" fmla="*/ 2470150 h 3803650"/>
                <a:gd name="connsiteX9" fmla="*/ 2863850 w 3092994"/>
                <a:gd name="connsiteY9" fmla="*/ 2489200 h 3803650"/>
                <a:gd name="connsiteX10" fmla="*/ 2870200 w 3092994"/>
                <a:gd name="connsiteY10" fmla="*/ 2514600 h 3803650"/>
                <a:gd name="connsiteX11" fmla="*/ 2889250 w 3092994"/>
                <a:gd name="connsiteY11" fmla="*/ 2552700 h 3803650"/>
                <a:gd name="connsiteX12" fmla="*/ 2895600 w 3092994"/>
                <a:gd name="connsiteY12" fmla="*/ 2584450 h 3803650"/>
                <a:gd name="connsiteX13" fmla="*/ 2901950 w 3092994"/>
                <a:gd name="connsiteY13" fmla="*/ 2635250 h 3803650"/>
                <a:gd name="connsiteX14" fmla="*/ 2940050 w 3092994"/>
                <a:gd name="connsiteY14" fmla="*/ 2667000 h 3803650"/>
                <a:gd name="connsiteX15" fmla="*/ 3009900 w 3092994"/>
                <a:gd name="connsiteY15" fmla="*/ 2698750 h 3803650"/>
                <a:gd name="connsiteX16" fmla="*/ 3073400 w 3092994"/>
                <a:gd name="connsiteY16" fmla="*/ 2692400 h 3803650"/>
                <a:gd name="connsiteX17" fmla="*/ 3054350 w 3092994"/>
                <a:gd name="connsiteY17" fmla="*/ 2813050 h 3803650"/>
                <a:gd name="connsiteX18" fmla="*/ 3048000 w 3092994"/>
                <a:gd name="connsiteY18" fmla="*/ 2832100 h 3803650"/>
                <a:gd name="connsiteX19" fmla="*/ 3028950 w 3092994"/>
                <a:gd name="connsiteY19" fmla="*/ 2851150 h 3803650"/>
                <a:gd name="connsiteX20" fmla="*/ 3022600 w 3092994"/>
                <a:gd name="connsiteY20" fmla="*/ 2876550 h 3803650"/>
                <a:gd name="connsiteX21" fmla="*/ 3016250 w 3092994"/>
                <a:gd name="connsiteY21" fmla="*/ 2895600 h 3803650"/>
                <a:gd name="connsiteX22" fmla="*/ 2997200 w 3092994"/>
                <a:gd name="connsiteY22" fmla="*/ 2952750 h 3803650"/>
                <a:gd name="connsiteX23" fmla="*/ 2959100 w 3092994"/>
                <a:gd name="connsiteY23" fmla="*/ 2990850 h 3803650"/>
                <a:gd name="connsiteX24" fmla="*/ 2940050 w 3092994"/>
                <a:gd name="connsiteY24" fmla="*/ 3060700 h 3803650"/>
                <a:gd name="connsiteX25" fmla="*/ 2933700 w 3092994"/>
                <a:gd name="connsiteY25" fmla="*/ 3079750 h 3803650"/>
                <a:gd name="connsiteX26" fmla="*/ 2921000 w 3092994"/>
                <a:gd name="connsiteY26" fmla="*/ 3098800 h 3803650"/>
                <a:gd name="connsiteX27" fmla="*/ 2914650 w 3092994"/>
                <a:gd name="connsiteY27" fmla="*/ 3124200 h 3803650"/>
                <a:gd name="connsiteX28" fmla="*/ 2870200 w 3092994"/>
                <a:gd name="connsiteY28" fmla="*/ 3181350 h 3803650"/>
                <a:gd name="connsiteX29" fmla="*/ 2857500 w 3092994"/>
                <a:gd name="connsiteY29" fmla="*/ 3200400 h 3803650"/>
                <a:gd name="connsiteX30" fmla="*/ 2851150 w 3092994"/>
                <a:gd name="connsiteY30" fmla="*/ 3232150 h 3803650"/>
                <a:gd name="connsiteX31" fmla="*/ 2825750 w 3092994"/>
                <a:gd name="connsiteY31" fmla="*/ 3270250 h 3803650"/>
                <a:gd name="connsiteX32" fmla="*/ 2806700 w 3092994"/>
                <a:gd name="connsiteY32" fmla="*/ 3308350 h 3803650"/>
                <a:gd name="connsiteX33" fmla="*/ 2794000 w 3092994"/>
                <a:gd name="connsiteY33" fmla="*/ 3346450 h 3803650"/>
                <a:gd name="connsiteX34" fmla="*/ 2787650 w 3092994"/>
                <a:gd name="connsiteY34" fmla="*/ 3365500 h 3803650"/>
                <a:gd name="connsiteX35" fmla="*/ 2762250 w 3092994"/>
                <a:gd name="connsiteY35" fmla="*/ 3429000 h 3803650"/>
                <a:gd name="connsiteX36" fmla="*/ 2749550 w 3092994"/>
                <a:gd name="connsiteY36" fmla="*/ 3486150 h 3803650"/>
                <a:gd name="connsiteX37" fmla="*/ 2743200 w 3092994"/>
                <a:gd name="connsiteY37" fmla="*/ 3505200 h 3803650"/>
                <a:gd name="connsiteX38" fmla="*/ 2724150 w 3092994"/>
                <a:gd name="connsiteY38" fmla="*/ 3517900 h 3803650"/>
                <a:gd name="connsiteX39" fmla="*/ 2711450 w 3092994"/>
                <a:gd name="connsiteY39" fmla="*/ 3536950 h 3803650"/>
                <a:gd name="connsiteX40" fmla="*/ 2705100 w 3092994"/>
                <a:gd name="connsiteY40" fmla="*/ 3556000 h 3803650"/>
                <a:gd name="connsiteX41" fmla="*/ 2686050 w 3092994"/>
                <a:gd name="connsiteY41" fmla="*/ 3575050 h 3803650"/>
                <a:gd name="connsiteX42" fmla="*/ 2679700 w 3092994"/>
                <a:gd name="connsiteY42" fmla="*/ 3613150 h 3803650"/>
                <a:gd name="connsiteX43" fmla="*/ 2667000 w 3092994"/>
                <a:gd name="connsiteY43" fmla="*/ 3651250 h 3803650"/>
                <a:gd name="connsiteX44" fmla="*/ 2660650 w 3092994"/>
                <a:gd name="connsiteY44" fmla="*/ 3670300 h 3803650"/>
                <a:gd name="connsiteX45" fmla="*/ 2654300 w 3092994"/>
                <a:gd name="connsiteY45" fmla="*/ 3689350 h 3803650"/>
                <a:gd name="connsiteX46" fmla="*/ 2616200 w 3092994"/>
                <a:gd name="connsiteY46" fmla="*/ 3714750 h 3803650"/>
                <a:gd name="connsiteX47" fmla="*/ 2597150 w 3092994"/>
                <a:gd name="connsiteY47" fmla="*/ 3752850 h 3803650"/>
                <a:gd name="connsiteX48" fmla="*/ 2590800 w 3092994"/>
                <a:gd name="connsiteY48" fmla="*/ 3771900 h 3803650"/>
                <a:gd name="connsiteX49" fmla="*/ 2533650 w 3092994"/>
                <a:gd name="connsiteY49" fmla="*/ 3803650 h 3803650"/>
                <a:gd name="connsiteX50" fmla="*/ 2451100 w 3092994"/>
                <a:gd name="connsiteY50" fmla="*/ 3797300 h 3803650"/>
                <a:gd name="connsiteX51" fmla="*/ 2432050 w 3092994"/>
                <a:gd name="connsiteY51" fmla="*/ 3790950 h 3803650"/>
                <a:gd name="connsiteX52" fmla="*/ 2305050 w 3092994"/>
                <a:gd name="connsiteY52" fmla="*/ 3784600 h 3803650"/>
                <a:gd name="connsiteX53" fmla="*/ 2273300 w 3092994"/>
                <a:gd name="connsiteY53" fmla="*/ 3778250 h 3803650"/>
                <a:gd name="connsiteX54" fmla="*/ 2235200 w 3092994"/>
                <a:gd name="connsiteY54" fmla="*/ 3765550 h 3803650"/>
                <a:gd name="connsiteX55" fmla="*/ 2216150 w 3092994"/>
                <a:gd name="connsiteY55" fmla="*/ 3759200 h 3803650"/>
                <a:gd name="connsiteX56" fmla="*/ 2171700 w 3092994"/>
                <a:gd name="connsiteY56" fmla="*/ 3752850 h 3803650"/>
                <a:gd name="connsiteX57" fmla="*/ 2101850 w 3092994"/>
                <a:gd name="connsiteY57" fmla="*/ 3733800 h 3803650"/>
                <a:gd name="connsiteX58" fmla="*/ 1898650 w 3092994"/>
                <a:gd name="connsiteY58" fmla="*/ 3727450 h 3803650"/>
                <a:gd name="connsiteX59" fmla="*/ 1879600 w 3092994"/>
                <a:gd name="connsiteY59" fmla="*/ 3721100 h 3803650"/>
                <a:gd name="connsiteX60" fmla="*/ 1746250 w 3092994"/>
                <a:gd name="connsiteY60" fmla="*/ 3708400 h 3803650"/>
                <a:gd name="connsiteX61" fmla="*/ 1701800 w 3092994"/>
                <a:gd name="connsiteY61" fmla="*/ 3695700 h 3803650"/>
                <a:gd name="connsiteX62" fmla="*/ 1644650 w 3092994"/>
                <a:gd name="connsiteY62" fmla="*/ 3689350 h 3803650"/>
                <a:gd name="connsiteX63" fmla="*/ 1593850 w 3092994"/>
                <a:gd name="connsiteY63" fmla="*/ 3683000 h 3803650"/>
                <a:gd name="connsiteX64" fmla="*/ 1555750 w 3092994"/>
                <a:gd name="connsiteY64" fmla="*/ 3676650 h 3803650"/>
                <a:gd name="connsiteX65" fmla="*/ 1435100 w 3092994"/>
                <a:gd name="connsiteY65" fmla="*/ 3663950 h 3803650"/>
                <a:gd name="connsiteX66" fmla="*/ 1333500 w 3092994"/>
                <a:gd name="connsiteY66" fmla="*/ 3632200 h 3803650"/>
                <a:gd name="connsiteX67" fmla="*/ 1263650 w 3092994"/>
                <a:gd name="connsiteY67" fmla="*/ 3625850 h 3803650"/>
                <a:gd name="connsiteX68" fmla="*/ 1200150 w 3092994"/>
                <a:gd name="connsiteY68" fmla="*/ 3606800 h 3803650"/>
                <a:gd name="connsiteX69" fmla="*/ 1181100 w 3092994"/>
                <a:gd name="connsiteY69" fmla="*/ 3600450 h 3803650"/>
                <a:gd name="connsiteX70" fmla="*/ 1073150 w 3092994"/>
                <a:gd name="connsiteY70" fmla="*/ 3587750 h 3803650"/>
                <a:gd name="connsiteX71" fmla="*/ 1003300 w 3092994"/>
                <a:gd name="connsiteY71" fmla="*/ 3575050 h 3803650"/>
                <a:gd name="connsiteX72" fmla="*/ 952500 w 3092994"/>
                <a:gd name="connsiteY72" fmla="*/ 3562350 h 3803650"/>
                <a:gd name="connsiteX73" fmla="*/ 863600 w 3092994"/>
                <a:gd name="connsiteY73" fmla="*/ 3556000 h 3803650"/>
                <a:gd name="connsiteX74" fmla="*/ 844550 w 3092994"/>
                <a:gd name="connsiteY74" fmla="*/ 3549650 h 3803650"/>
                <a:gd name="connsiteX75" fmla="*/ 825500 w 3092994"/>
                <a:gd name="connsiteY75" fmla="*/ 3562350 h 3803650"/>
                <a:gd name="connsiteX76" fmla="*/ 793750 w 3092994"/>
                <a:gd name="connsiteY76" fmla="*/ 3575050 h 3803650"/>
                <a:gd name="connsiteX77" fmla="*/ 781050 w 3092994"/>
                <a:gd name="connsiteY77" fmla="*/ 3594100 h 3803650"/>
                <a:gd name="connsiteX78" fmla="*/ 762000 w 3092994"/>
                <a:gd name="connsiteY78" fmla="*/ 3606800 h 3803650"/>
                <a:gd name="connsiteX79" fmla="*/ 673100 w 3092994"/>
                <a:gd name="connsiteY79" fmla="*/ 3625850 h 3803650"/>
                <a:gd name="connsiteX80" fmla="*/ 539750 w 3092994"/>
                <a:gd name="connsiteY80" fmla="*/ 3651250 h 3803650"/>
                <a:gd name="connsiteX81" fmla="*/ 520700 w 3092994"/>
                <a:gd name="connsiteY81" fmla="*/ 3657600 h 3803650"/>
                <a:gd name="connsiteX82" fmla="*/ 450850 w 3092994"/>
                <a:gd name="connsiteY82" fmla="*/ 3670300 h 3803650"/>
                <a:gd name="connsiteX83" fmla="*/ 165100 w 3092994"/>
                <a:gd name="connsiteY83" fmla="*/ 3676650 h 3803650"/>
                <a:gd name="connsiteX84" fmla="*/ 69850 w 3092994"/>
                <a:gd name="connsiteY84" fmla="*/ 3670300 h 3803650"/>
                <a:gd name="connsiteX85" fmla="*/ 63500 w 3092994"/>
                <a:gd name="connsiteY85" fmla="*/ 3651250 h 3803650"/>
                <a:gd name="connsiteX86" fmla="*/ 50800 w 3092994"/>
                <a:gd name="connsiteY86" fmla="*/ 3594100 h 3803650"/>
                <a:gd name="connsiteX87" fmla="*/ 38100 w 3092994"/>
                <a:gd name="connsiteY87" fmla="*/ 3562350 h 3803650"/>
                <a:gd name="connsiteX88" fmla="*/ 31750 w 3092994"/>
                <a:gd name="connsiteY88" fmla="*/ 3492500 h 3803650"/>
                <a:gd name="connsiteX89" fmla="*/ 25400 w 3092994"/>
                <a:gd name="connsiteY89" fmla="*/ 3473450 h 3803650"/>
                <a:gd name="connsiteX90" fmla="*/ 19050 w 3092994"/>
                <a:gd name="connsiteY90" fmla="*/ 3416300 h 3803650"/>
                <a:gd name="connsiteX91" fmla="*/ 6350 w 3092994"/>
                <a:gd name="connsiteY91" fmla="*/ 3378200 h 3803650"/>
                <a:gd name="connsiteX92" fmla="*/ 0 w 3092994"/>
                <a:gd name="connsiteY92" fmla="*/ 3340100 h 3803650"/>
                <a:gd name="connsiteX93" fmla="*/ 19050 w 3092994"/>
                <a:gd name="connsiteY93" fmla="*/ 3187700 h 3803650"/>
                <a:gd name="connsiteX94" fmla="*/ 25400 w 3092994"/>
                <a:gd name="connsiteY94" fmla="*/ 3168650 h 3803650"/>
                <a:gd name="connsiteX95" fmla="*/ 31750 w 3092994"/>
                <a:gd name="connsiteY95" fmla="*/ 3136900 h 3803650"/>
                <a:gd name="connsiteX96" fmla="*/ 44450 w 3092994"/>
                <a:gd name="connsiteY96" fmla="*/ 3092450 h 3803650"/>
                <a:gd name="connsiteX97" fmla="*/ 63500 w 3092994"/>
                <a:gd name="connsiteY97" fmla="*/ 3009900 h 3803650"/>
                <a:gd name="connsiteX98" fmla="*/ 69850 w 3092994"/>
                <a:gd name="connsiteY98" fmla="*/ 2990850 h 3803650"/>
                <a:gd name="connsiteX99" fmla="*/ 76200 w 3092994"/>
                <a:gd name="connsiteY99" fmla="*/ 2908300 h 3803650"/>
                <a:gd name="connsiteX100" fmla="*/ 95250 w 3092994"/>
                <a:gd name="connsiteY100" fmla="*/ 2889250 h 3803650"/>
                <a:gd name="connsiteX101" fmla="*/ 107950 w 3092994"/>
                <a:gd name="connsiteY101" fmla="*/ 2870200 h 3803650"/>
                <a:gd name="connsiteX102" fmla="*/ 127000 w 3092994"/>
                <a:gd name="connsiteY102" fmla="*/ 2851150 h 3803650"/>
                <a:gd name="connsiteX103" fmla="*/ 152400 w 3092994"/>
                <a:gd name="connsiteY103" fmla="*/ 2813050 h 3803650"/>
                <a:gd name="connsiteX104" fmla="*/ 158750 w 3092994"/>
                <a:gd name="connsiteY104" fmla="*/ 2787650 h 3803650"/>
                <a:gd name="connsiteX105" fmla="*/ 165100 w 3092994"/>
                <a:gd name="connsiteY105" fmla="*/ 2768600 h 3803650"/>
                <a:gd name="connsiteX106" fmla="*/ 171450 w 3092994"/>
                <a:gd name="connsiteY106" fmla="*/ 2724150 h 3803650"/>
                <a:gd name="connsiteX107" fmla="*/ 196850 w 3092994"/>
                <a:gd name="connsiteY107" fmla="*/ 2667000 h 3803650"/>
                <a:gd name="connsiteX108" fmla="*/ 215900 w 3092994"/>
                <a:gd name="connsiteY108" fmla="*/ 2609850 h 3803650"/>
                <a:gd name="connsiteX109" fmla="*/ 228600 w 3092994"/>
                <a:gd name="connsiteY109" fmla="*/ 2590800 h 3803650"/>
                <a:gd name="connsiteX110" fmla="*/ 241300 w 3092994"/>
                <a:gd name="connsiteY110" fmla="*/ 2546350 h 3803650"/>
                <a:gd name="connsiteX111" fmla="*/ 254000 w 3092994"/>
                <a:gd name="connsiteY111" fmla="*/ 2527300 h 3803650"/>
                <a:gd name="connsiteX112" fmla="*/ 260350 w 3092994"/>
                <a:gd name="connsiteY112" fmla="*/ 2508250 h 3803650"/>
                <a:gd name="connsiteX113" fmla="*/ 279400 w 3092994"/>
                <a:gd name="connsiteY113" fmla="*/ 2495550 h 3803650"/>
                <a:gd name="connsiteX114" fmla="*/ 285750 w 3092994"/>
                <a:gd name="connsiteY114" fmla="*/ 2476500 h 3803650"/>
                <a:gd name="connsiteX115" fmla="*/ 304800 w 3092994"/>
                <a:gd name="connsiteY115" fmla="*/ 2425700 h 3803650"/>
                <a:gd name="connsiteX116" fmla="*/ 361950 w 3092994"/>
                <a:gd name="connsiteY116" fmla="*/ 2374900 h 3803650"/>
                <a:gd name="connsiteX117" fmla="*/ 374650 w 3092994"/>
                <a:gd name="connsiteY117" fmla="*/ 2355850 h 3803650"/>
                <a:gd name="connsiteX118" fmla="*/ 393700 w 3092994"/>
                <a:gd name="connsiteY118" fmla="*/ 2343150 h 3803650"/>
                <a:gd name="connsiteX119" fmla="*/ 400050 w 3092994"/>
                <a:gd name="connsiteY119" fmla="*/ 2324100 h 3803650"/>
                <a:gd name="connsiteX120" fmla="*/ 425450 w 3092994"/>
                <a:gd name="connsiteY120" fmla="*/ 2286000 h 3803650"/>
                <a:gd name="connsiteX121" fmla="*/ 463550 w 3092994"/>
                <a:gd name="connsiteY121" fmla="*/ 2247900 h 3803650"/>
                <a:gd name="connsiteX122" fmla="*/ 488950 w 3092994"/>
                <a:gd name="connsiteY122" fmla="*/ 2190750 h 3803650"/>
                <a:gd name="connsiteX123" fmla="*/ 495300 w 3092994"/>
                <a:gd name="connsiteY123" fmla="*/ 2171700 h 3803650"/>
                <a:gd name="connsiteX124" fmla="*/ 508000 w 3092994"/>
                <a:gd name="connsiteY124" fmla="*/ 2152650 h 3803650"/>
                <a:gd name="connsiteX125" fmla="*/ 514350 w 3092994"/>
                <a:gd name="connsiteY125" fmla="*/ 2133600 h 3803650"/>
                <a:gd name="connsiteX126" fmla="*/ 539750 w 3092994"/>
                <a:gd name="connsiteY126" fmla="*/ 2095500 h 3803650"/>
                <a:gd name="connsiteX127" fmla="*/ 552450 w 3092994"/>
                <a:gd name="connsiteY127" fmla="*/ 2076450 h 3803650"/>
                <a:gd name="connsiteX128" fmla="*/ 577850 w 3092994"/>
                <a:gd name="connsiteY128" fmla="*/ 2038350 h 3803650"/>
                <a:gd name="connsiteX129" fmla="*/ 590550 w 3092994"/>
                <a:gd name="connsiteY129" fmla="*/ 2019300 h 3803650"/>
                <a:gd name="connsiteX130" fmla="*/ 609600 w 3092994"/>
                <a:gd name="connsiteY130" fmla="*/ 2000250 h 3803650"/>
                <a:gd name="connsiteX131" fmla="*/ 622300 w 3092994"/>
                <a:gd name="connsiteY131" fmla="*/ 1962150 h 3803650"/>
                <a:gd name="connsiteX132" fmla="*/ 647700 w 3092994"/>
                <a:gd name="connsiteY132" fmla="*/ 1924050 h 3803650"/>
                <a:gd name="connsiteX133" fmla="*/ 654050 w 3092994"/>
                <a:gd name="connsiteY133" fmla="*/ 1905000 h 3803650"/>
                <a:gd name="connsiteX134" fmla="*/ 679450 w 3092994"/>
                <a:gd name="connsiteY134" fmla="*/ 1866900 h 3803650"/>
                <a:gd name="connsiteX135" fmla="*/ 692150 w 3092994"/>
                <a:gd name="connsiteY135" fmla="*/ 1847850 h 3803650"/>
                <a:gd name="connsiteX136" fmla="*/ 723900 w 3092994"/>
                <a:gd name="connsiteY136" fmla="*/ 1797050 h 3803650"/>
                <a:gd name="connsiteX137" fmla="*/ 736600 w 3092994"/>
                <a:gd name="connsiteY137" fmla="*/ 1778000 h 3803650"/>
                <a:gd name="connsiteX138" fmla="*/ 755650 w 3092994"/>
                <a:gd name="connsiteY138" fmla="*/ 1758950 h 3803650"/>
                <a:gd name="connsiteX139" fmla="*/ 774700 w 3092994"/>
                <a:gd name="connsiteY139" fmla="*/ 1714500 h 3803650"/>
                <a:gd name="connsiteX140" fmla="*/ 793750 w 3092994"/>
                <a:gd name="connsiteY140" fmla="*/ 1701800 h 3803650"/>
                <a:gd name="connsiteX141" fmla="*/ 812800 w 3092994"/>
                <a:gd name="connsiteY141" fmla="*/ 1676400 h 3803650"/>
                <a:gd name="connsiteX142" fmla="*/ 831850 w 3092994"/>
                <a:gd name="connsiteY142" fmla="*/ 1657350 h 3803650"/>
                <a:gd name="connsiteX143" fmla="*/ 857250 w 3092994"/>
                <a:gd name="connsiteY143" fmla="*/ 1619250 h 3803650"/>
                <a:gd name="connsiteX144" fmla="*/ 863600 w 3092994"/>
                <a:gd name="connsiteY144" fmla="*/ 1600200 h 3803650"/>
                <a:gd name="connsiteX145" fmla="*/ 882650 w 3092994"/>
                <a:gd name="connsiteY145" fmla="*/ 1587500 h 3803650"/>
                <a:gd name="connsiteX146" fmla="*/ 889000 w 3092994"/>
                <a:gd name="connsiteY146" fmla="*/ 1568450 h 3803650"/>
                <a:gd name="connsiteX147" fmla="*/ 927100 w 3092994"/>
                <a:gd name="connsiteY147" fmla="*/ 1530350 h 3803650"/>
                <a:gd name="connsiteX148" fmla="*/ 952500 w 3092994"/>
                <a:gd name="connsiteY148" fmla="*/ 1498600 h 3803650"/>
                <a:gd name="connsiteX149" fmla="*/ 965200 w 3092994"/>
                <a:gd name="connsiteY149" fmla="*/ 1473200 h 3803650"/>
                <a:gd name="connsiteX150" fmla="*/ 977900 w 3092994"/>
                <a:gd name="connsiteY150" fmla="*/ 1454150 h 3803650"/>
                <a:gd name="connsiteX151" fmla="*/ 990600 w 3092994"/>
                <a:gd name="connsiteY151" fmla="*/ 1416050 h 3803650"/>
                <a:gd name="connsiteX152" fmla="*/ 996950 w 3092994"/>
                <a:gd name="connsiteY152" fmla="*/ 1397000 h 3803650"/>
                <a:gd name="connsiteX153" fmla="*/ 1009650 w 3092994"/>
                <a:gd name="connsiteY153" fmla="*/ 1377950 h 3803650"/>
                <a:gd name="connsiteX154" fmla="*/ 1016000 w 3092994"/>
                <a:gd name="connsiteY154" fmla="*/ 1358900 h 3803650"/>
                <a:gd name="connsiteX155" fmla="*/ 1035050 w 3092994"/>
                <a:gd name="connsiteY155" fmla="*/ 1339850 h 3803650"/>
                <a:gd name="connsiteX156" fmla="*/ 1060450 w 3092994"/>
                <a:gd name="connsiteY156" fmla="*/ 1308100 h 3803650"/>
                <a:gd name="connsiteX157" fmla="*/ 1079500 w 3092994"/>
                <a:gd name="connsiteY157" fmla="*/ 1270000 h 3803650"/>
                <a:gd name="connsiteX158" fmla="*/ 1098550 w 3092994"/>
                <a:gd name="connsiteY158" fmla="*/ 1244600 h 3803650"/>
                <a:gd name="connsiteX159" fmla="*/ 1123950 w 3092994"/>
                <a:gd name="connsiteY159" fmla="*/ 1238250 h 3803650"/>
                <a:gd name="connsiteX160" fmla="*/ 1168400 w 3092994"/>
                <a:gd name="connsiteY160" fmla="*/ 1174750 h 3803650"/>
                <a:gd name="connsiteX161" fmla="*/ 1200150 w 3092994"/>
                <a:gd name="connsiteY161" fmla="*/ 1130300 h 3803650"/>
                <a:gd name="connsiteX162" fmla="*/ 1212850 w 3092994"/>
                <a:gd name="connsiteY162" fmla="*/ 1092200 h 3803650"/>
                <a:gd name="connsiteX163" fmla="*/ 1257300 w 3092994"/>
                <a:gd name="connsiteY163" fmla="*/ 1035050 h 3803650"/>
                <a:gd name="connsiteX164" fmla="*/ 1270000 w 3092994"/>
                <a:gd name="connsiteY164" fmla="*/ 1016000 h 3803650"/>
                <a:gd name="connsiteX165" fmla="*/ 1282700 w 3092994"/>
                <a:gd name="connsiteY165" fmla="*/ 996950 h 3803650"/>
                <a:gd name="connsiteX166" fmla="*/ 1314450 w 3092994"/>
                <a:gd name="connsiteY166" fmla="*/ 958850 h 3803650"/>
                <a:gd name="connsiteX167" fmla="*/ 1327150 w 3092994"/>
                <a:gd name="connsiteY167" fmla="*/ 933450 h 3803650"/>
                <a:gd name="connsiteX168" fmla="*/ 1339850 w 3092994"/>
                <a:gd name="connsiteY168" fmla="*/ 914400 h 3803650"/>
                <a:gd name="connsiteX169" fmla="*/ 1352550 w 3092994"/>
                <a:gd name="connsiteY169" fmla="*/ 876300 h 3803650"/>
                <a:gd name="connsiteX170" fmla="*/ 1358900 w 3092994"/>
                <a:gd name="connsiteY170" fmla="*/ 857250 h 3803650"/>
                <a:gd name="connsiteX171" fmla="*/ 1371600 w 3092994"/>
                <a:gd name="connsiteY171" fmla="*/ 838200 h 3803650"/>
                <a:gd name="connsiteX172" fmla="*/ 1377950 w 3092994"/>
                <a:gd name="connsiteY172" fmla="*/ 819150 h 3803650"/>
                <a:gd name="connsiteX173" fmla="*/ 1397000 w 3092994"/>
                <a:gd name="connsiteY173" fmla="*/ 793750 h 3803650"/>
                <a:gd name="connsiteX174" fmla="*/ 1422400 w 3092994"/>
                <a:gd name="connsiteY174" fmla="*/ 755650 h 3803650"/>
                <a:gd name="connsiteX175" fmla="*/ 1454150 w 3092994"/>
                <a:gd name="connsiteY175" fmla="*/ 717550 h 3803650"/>
                <a:gd name="connsiteX176" fmla="*/ 1473200 w 3092994"/>
                <a:gd name="connsiteY176" fmla="*/ 698500 h 3803650"/>
                <a:gd name="connsiteX177" fmla="*/ 1485900 w 3092994"/>
                <a:gd name="connsiteY177" fmla="*/ 679450 h 3803650"/>
                <a:gd name="connsiteX178" fmla="*/ 1524000 w 3092994"/>
                <a:gd name="connsiteY178" fmla="*/ 654050 h 3803650"/>
                <a:gd name="connsiteX179" fmla="*/ 1536700 w 3092994"/>
                <a:gd name="connsiteY179" fmla="*/ 635000 h 3803650"/>
                <a:gd name="connsiteX180" fmla="*/ 1549400 w 3092994"/>
                <a:gd name="connsiteY180" fmla="*/ 596900 h 3803650"/>
                <a:gd name="connsiteX181" fmla="*/ 1562100 w 3092994"/>
                <a:gd name="connsiteY181" fmla="*/ 577850 h 3803650"/>
                <a:gd name="connsiteX182" fmla="*/ 1568450 w 3092994"/>
                <a:gd name="connsiteY182" fmla="*/ 558800 h 3803650"/>
                <a:gd name="connsiteX183" fmla="*/ 1587500 w 3092994"/>
                <a:gd name="connsiteY183" fmla="*/ 546100 h 3803650"/>
                <a:gd name="connsiteX184" fmla="*/ 1600200 w 3092994"/>
                <a:gd name="connsiteY184" fmla="*/ 527050 h 3803650"/>
                <a:gd name="connsiteX185" fmla="*/ 1644650 w 3092994"/>
                <a:gd name="connsiteY185" fmla="*/ 469900 h 3803650"/>
                <a:gd name="connsiteX186" fmla="*/ 1676400 w 3092994"/>
                <a:gd name="connsiteY186" fmla="*/ 412750 h 3803650"/>
                <a:gd name="connsiteX187" fmla="*/ 1682750 w 3092994"/>
                <a:gd name="connsiteY187" fmla="*/ 387350 h 3803650"/>
                <a:gd name="connsiteX188" fmla="*/ 1714500 w 3092994"/>
                <a:gd name="connsiteY188" fmla="*/ 342900 h 3803650"/>
                <a:gd name="connsiteX189" fmla="*/ 1752600 w 3092994"/>
                <a:gd name="connsiteY189" fmla="*/ 317500 h 3803650"/>
                <a:gd name="connsiteX190" fmla="*/ 1771650 w 3092994"/>
                <a:gd name="connsiteY190" fmla="*/ 292100 h 3803650"/>
                <a:gd name="connsiteX191" fmla="*/ 1784350 w 3092994"/>
                <a:gd name="connsiteY191" fmla="*/ 273050 h 3803650"/>
                <a:gd name="connsiteX192" fmla="*/ 1803400 w 3092994"/>
                <a:gd name="connsiteY192" fmla="*/ 254000 h 3803650"/>
                <a:gd name="connsiteX193" fmla="*/ 1822450 w 3092994"/>
                <a:gd name="connsiteY193" fmla="*/ 215900 h 3803650"/>
                <a:gd name="connsiteX194" fmla="*/ 1828800 w 3092994"/>
                <a:gd name="connsiteY194" fmla="*/ 196850 h 3803650"/>
                <a:gd name="connsiteX195" fmla="*/ 1847850 w 3092994"/>
                <a:gd name="connsiteY195" fmla="*/ 177800 h 3803650"/>
                <a:gd name="connsiteX196" fmla="*/ 1892300 w 3092994"/>
                <a:gd name="connsiteY196" fmla="*/ 114300 h 3803650"/>
                <a:gd name="connsiteX197" fmla="*/ 1898650 w 3092994"/>
                <a:gd name="connsiteY197" fmla="*/ 95250 h 3803650"/>
                <a:gd name="connsiteX198" fmla="*/ 1911350 w 3092994"/>
                <a:gd name="connsiteY198" fmla="*/ 76200 h 3803650"/>
                <a:gd name="connsiteX199" fmla="*/ 1917700 w 3092994"/>
                <a:gd name="connsiteY199" fmla="*/ 57150 h 3803650"/>
                <a:gd name="connsiteX200" fmla="*/ 1943100 w 3092994"/>
                <a:gd name="connsiteY200" fmla="*/ 19050 h 3803650"/>
                <a:gd name="connsiteX201" fmla="*/ 1955800 w 3092994"/>
                <a:gd name="connsiteY201" fmla="*/ 0 h 3803650"/>
                <a:gd name="connsiteX0" fmla="*/ 1755775 w 3092994"/>
                <a:gd name="connsiteY0" fmla="*/ 2657475 h 3803650"/>
                <a:gd name="connsiteX1" fmla="*/ 2146300 w 3092994"/>
                <a:gd name="connsiteY1" fmla="*/ 2079625 h 3803650"/>
                <a:gd name="connsiteX2" fmla="*/ 2206625 w 3092994"/>
                <a:gd name="connsiteY2" fmla="*/ 2463800 h 3803650"/>
                <a:gd name="connsiteX3" fmla="*/ 2847975 w 3092994"/>
                <a:gd name="connsiteY3" fmla="*/ 1797050 h 3803650"/>
                <a:gd name="connsiteX4" fmla="*/ 2762250 w 3092994"/>
                <a:gd name="connsiteY4" fmla="*/ 2286000 h 3803650"/>
                <a:gd name="connsiteX5" fmla="*/ 2781300 w 3092994"/>
                <a:gd name="connsiteY5" fmla="*/ 2298700 h 3803650"/>
                <a:gd name="connsiteX6" fmla="*/ 2794000 w 3092994"/>
                <a:gd name="connsiteY6" fmla="*/ 2349500 h 3803650"/>
                <a:gd name="connsiteX7" fmla="*/ 2819400 w 3092994"/>
                <a:gd name="connsiteY7" fmla="*/ 2387600 h 3803650"/>
                <a:gd name="connsiteX8" fmla="*/ 2838450 w 3092994"/>
                <a:gd name="connsiteY8" fmla="*/ 2425700 h 3803650"/>
                <a:gd name="connsiteX9" fmla="*/ 2851150 w 3092994"/>
                <a:gd name="connsiteY9" fmla="*/ 2470150 h 3803650"/>
                <a:gd name="connsiteX10" fmla="*/ 2863850 w 3092994"/>
                <a:gd name="connsiteY10" fmla="*/ 2489200 h 3803650"/>
                <a:gd name="connsiteX11" fmla="*/ 2870200 w 3092994"/>
                <a:gd name="connsiteY11" fmla="*/ 2514600 h 3803650"/>
                <a:gd name="connsiteX12" fmla="*/ 2889250 w 3092994"/>
                <a:gd name="connsiteY12" fmla="*/ 2552700 h 3803650"/>
                <a:gd name="connsiteX13" fmla="*/ 2895600 w 3092994"/>
                <a:gd name="connsiteY13" fmla="*/ 2584450 h 3803650"/>
                <a:gd name="connsiteX14" fmla="*/ 2901950 w 3092994"/>
                <a:gd name="connsiteY14" fmla="*/ 2635250 h 3803650"/>
                <a:gd name="connsiteX15" fmla="*/ 2940050 w 3092994"/>
                <a:gd name="connsiteY15" fmla="*/ 2667000 h 3803650"/>
                <a:gd name="connsiteX16" fmla="*/ 3009900 w 3092994"/>
                <a:gd name="connsiteY16" fmla="*/ 2698750 h 3803650"/>
                <a:gd name="connsiteX17" fmla="*/ 3073400 w 3092994"/>
                <a:gd name="connsiteY17" fmla="*/ 2692400 h 3803650"/>
                <a:gd name="connsiteX18" fmla="*/ 3054350 w 3092994"/>
                <a:gd name="connsiteY18" fmla="*/ 2813050 h 3803650"/>
                <a:gd name="connsiteX19" fmla="*/ 3048000 w 3092994"/>
                <a:gd name="connsiteY19" fmla="*/ 2832100 h 3803650"/>
                <a:gd name="connsiteX20" fmla="*/ 3028950 w 3092994"/>
                <a:gd name="connsiteY20" fmla="*/ 2851150 h 3803650"/>
                <a:gd name="connsiteX21" fmla="*/ 3022600 w 3092994"/>
                <a:gd name="connsiteY21" fmla="*/ 2876550 h 3803650"/>
                <a:gd name="connsiteX22" fmla="*/ 3016250 w 3092994"/>
                <a:gd name="connsiteY22" fmla="*/ 2895600 h 3803650"/>
                <a:gd name="connsiteX23" fmla="*/ 2997200 w 3092994"/>
                <a:gd name="connsiteY23" fmla="*/ 2952750 h 3803650"/>
                <a:gd name="connsiteX24" fmla="*/ 2959100 w 3092994"/>
                <a:gd name="connsiteY24" fmla="*/ 2990850 h 3803650"/>
                <a:gd name="connsiteX25" fmla="*/ 2940050 w 3092994"/>
                <a:gd name="connsiteY25" fmla="*/ 3060700 h 3803650"/>
                <a:gd name="connsiteX26" fmla="*/ 2933700 w 3092994"/>
                <a:gd name="connsiteY26" fmla="*/ 3079750 h 3803650"/>
                <a:gd name="connsiteX27" fmla="*/ 2921000 w 3092994"/>
                <a:gd name="connsiteY27" fmla="*/ 3098800 h 3803650"/>
                <a:gd name="connsiteX28" fmla="*/ 2914650 w 3092994"/>
                <a:gd name="connsiteY28" fmla="*/ 3124200 h 3803650"/>
                <a:gd name="connsiteX29" fmla="*/ 2870200 w 3092994"/>
                <a:gd name="connsiteY29" fmla="*/ 3181350 h 3803650"/>
                <a:gd name="connsiteX30" fmla="*/ 2857500 w 3092994"/>
                <a:gd name="connsiteY30" fmla="*/ 3200400 h 3803650"/>
                <a:gd name="connsiteX31" fmla="*/ 2851150 w 3092994"/>
                <a:gd name="connsiteY31" fmla="*/ 3232150 h 3803650"/>
                <a:gd name="connsiteX32" fmla="*/ 2825750 w 3092994"/>
                <a:gd name="connsiteY32" fmla="*/ 3270250 h 3803650"/>
                <a:gd name="connsiteX33" fmla="*/ 2806700 w 3092994"/>
                <a:gd name="connsiteY33" fmla="*/ 3308350 h 3803650"/>
                <a:gd name="connsiteX34" fmla="*/ 2794000 w 3092994"/>
                <a:gd name="connsiteY34" fmla="*/ 3346450 h 3803650"/>
                <a:gd name="connsiteX35" fmla="*/ 2787650 w 3092994"/>
                <a:gd name="connsiteY35" fmla="*/ 3365500 h 3803650"/>
                <a:gd name="connsiteX36" fmla="*/ 2762250 w 3092994"/>
                <a:gd name="connsiteY36" fmla="*/ 3429000 h 3803650"/>
                <a:gd name="connsiteX37" fmla="*/ 2749550 w 3092994"/>
                <a:gd name="connsiteY37" fmla="*/ 3486150 h 3803650"/>
                <a:gd name="connsiteX38" fmla="*/ 2743200 w 3092994"/>
                <a:gd name="connsiteY38" fmla="*/ 3505200 h 3803650"/>
                <a:gd name="connsiteX39" fmla="*/ 2724150 w 3092994"/>
                <a:gd name="connsiteY39" fmla="*/ 3517900 h 3803650"/>
                <a:gd name="connsiteX40" fmla="*/ 2711450 w 3092994"/>
                <a:gd name="connsiteY40" fmla="*/ 3536950 h 3803650"/>
                <a:gd name="connsiteX41" fmla="*/ 2705100 w 3092994"/>
                <a:gd name="connsiteY41" fmla="*/ 3556000 h 3803650"/>
                <a:gd name="connsiteX42" fmla="*/ 2686050 w 3092994"/>
                <a:gd name="connsiteY42" fmla="*/ 3575050 h 3803650"/>
                <a:gd name="connsiteX43" fmla="*/ 2679700 w 3092994"/>
                <a:gd name="connsiteY43" fmla="*/ 3613150 h 3803650"/>
                <a:gd name="connsiteX44" fmla="*/ 2667000 w 3092994"/>
                <a:gd name="connsiteY44" fmla="*/ 3651250 h 3803650"/>
                <a:gd name="connsiteX45" fmla="*/ 2660650 w 3092994"/>
                <a:gd name="connsiteY45" fmla="*/ 3670300 h 3803650"/>
                <a:gd name="connsiteX46" fmla="*/ 2654300 w 3092994"/>
                <a:gd name="connsiteY46" fmla="*/ 3689350 h 3803650"/>
                <a:gd name="connsiteX47" fmla="*/ 2616200 w 3092994"/>
                <a:gd name="connsiteY47" fmla="*/ 3714750 h 3803650"/>
                <a:gd name="connsiteX48" fmla="*/ 2597150 w 3092994"/>
                <a:gd name="connsiteY48" fmla="*/ 3752850 h 3803650"/>
                <a:gd name="connsiteX49" fmla="*/ 2590800 w 3092994"/>
                <a:gd name="connsiteY49" fmla="*/ 3771900 h 3803650"/>
                <a:gd name="connsiteX50" fmla="*/ 2533650 w 3092994"/>
                <a:gd name="connsiteY50" fmla="*/ 3803650 h 3803650"/>
                <a:gd name="connsiteX51" fmla="*/ 2451100 w 3092994"/>
                <a:gd name="connsiteY51" fmla="*/ 3797300 h 3803650"/>
                <a:gd name="connsiteX52" fmla="*/ 2432050 w 3092994"/>
                <a:gd name="connsiteY52" fmla="*/ 3790950 h 3803650"/>
                <a:gd name="connsiteX53" fmla="*/ 2305050 w 3092994"/>
                <a:gd name="connsiteY53" fmla="*/ 3784600 h 3803650"/>
                <a:gd name="connsiteX54" fmla="*/ 2273300 w 3092994"/>
                <a:gd name="connsiteY54" fmla="*/ 3778250 h 3803650"/>
                <a:gd name="connsiteX55" fmla="*/ 2235200 w 3092994"/>
                <a:gd name="connsiteY55" fmla="*/ 3765550 h 3803650"/>
                <a:gd name="connsiteX56" fmla="*/ 2216150 w 3092994"/>
                <a:gd name="connsiteY56" fmla="*/ 3759200 h 3803650"/>
                <a:gd name="connsiteX57" fmla="*/ 2171700 w 3092994"/>
                <a:gd name="connsiteY57" fmla="*/ 3752850 h 3803650"/>
                <a:gd name="connsiteX58" fmla="*/ 2101850 w 3092994"/>
                <a:gd name="connsiteY58" fmla="*/ 3733800 h 3803650"/>
                <a:gd name="connsiteX59" fmla="*/ 1898650 w 3092994"/>
                <a:gd name="connsiteY59" fmla="*/ 3727450 h 3803650"/>
                <a:gd name="connsiteX60" fmla="*/ 1879600 w 3092994"/>
                <a:gd name="connsiteY60" fmla="*/ 3721100 h 3803650"/>
                <a:gd name="connsiteX61" fmla="*/ 1746250 w 3092994"/>
                <a:gd name="connsiteY61" fmla="*/ 3708400 h 3803650"/>
                <a:gd name="connsiteX62" fmla="*/ 1701800 w 3092994"/>
                <a:gd name="connsiteY62" fmla="*/ 3695700 h 3803650"/>
                <a:gd name="connsiteX63" fmla="*/ 1644650 w 3092994"/>
                <a:gd name="connsiteY63" fmla="*/ 3689350 h 3803650"/>
                <a:gd name="connsiteX64" fmla="*/ 1593850 w 3092994"/>
                <a:gd name="connsiteY64" fmla="*/ 3683000 h 3803650"/>
                <a:gd name="connsiteX65" fmla="*/ 1555750 w 3092994"/>
                <a:gd name="connsiteY65" fmla="*/ 3676650 h 3803650"/>
                <a:gd name="connsiteX66" fmla="*/ 1435100 w 3092994"/>
                <a:gd name="connsiteY66" fmla="*/ 3663950 h 3803650"/>
                <a:gd name="connsiteX67" fmla="*/ 1333500 w 3092994"/>
                <a:gd name="connsiteY67" fmla="*/ 3632200 h 3803650"/>
                <a:gd name="connsiteX68" fmla="*/ 1263650 w 3092994"/>
                <a:gd name="connsiteY68" fmla="*/ 3625850 h 3803650"/>
                <a:gd name="connsiteX69" fmla="*/ 1200150 w 3092994"/>
                <a:gd name="connsiteY69" fmla="*/ 3606800 h 3803650"/>
                <a:gd name="connsiteX70" fmla="*/ 1181100 w 3092994"/>
                <a:gd name="connsiteY70" fmla="*/ 3600450 h 3803650"/>
                <a:gd name="connsiteX71" fmla="*/ 1073150 w 3092994"/>
                <a:gd name="connsiteY71" fmla="*/ 3587750 h 3803650"/>
                <a:gd name="connsiteX72" fmla="*/ 1003300 w 3092994"/>
                <a:gd name="connsiteY72" fmla="*/ 3575050 h 3803650"/>
                <a:gd name="connsiteX73" fmla="*/ 952500 w 3092994"/>
                <a:gd name="connsiteY73" fmla="*/ 3562350 h 3803650"/>
                <a:gd name="connsiteX74" fmla="*/ 863600 w 3092994"/>
                <a:gd name="connsiteY74" fmla="*/ 3556000 h 3803650"/>
                <a:gd name="connsiteX75" fmla="*/ 844550 w 3092994"/>
                <a:gd name="connsiteY75" fmla="*/ 3549650 h 3803650"/>
                <a:gd name="connsiteX76" fmla="*/ 825500 w 3092994"/>
                <a:gd name="connsiteY76" fmla="*/ 3562350 h 3803650"/>
                <a:gd name="connsiteX77" fmla="*/ 793750 w 3092994"/>
                <a:gd name="connsiteY77" fmla="*/ 3575050 h 3803650"/>
                <a:gd name="connsiteX78" fmla="*/ 781050 w 3092994"/>
                <a:gd name="connsiteY78" fmla="*/ 3594100 h 3803650"/>
                <a:gd name="connsiteX79" fmla="*/ 762000 w 3092994"/>
                <a:gd name="connsiteY79" fmla="*/ 3606800 h 3803650"/>
                <a:gd name="connsiteX80" fmla="*/ 673100 w 3092994"/>
                <a:gd name="connsiteY80" fmla="*/ 3625850 h 3803650"/>
                <a:gd name="connsiteX81" fmla="*/ 539750 w 3092994"/>
                <a:gd name="connsiteY81" fmla="*/ 3651250 h 3803650"/>
                <a:gd name="connsiteX82" fmla="*/ 520700 w 3092994"/>
                <a:gd name="connsiteY82" fmla="*/ 3657600 h 3803650"/>
                <a:gd name="connsiteX83" fmla="*/ 450850 w 3092994"/>
                <a:gd name="connsiteY83" fmla="*/ 3670300 h 3803650"/>
                <a:gd name="connsiteX84" fmla="*/ 165100 w 3092994"/>
                <a:gd name="connsiteY84" fmla="*/ 3676650 h 3803650"/>
                <a:gd name="connsiteX85" fmla="*/ 69850 w 3092994"/>
                <a:gd name="connsiteY85" fmla="*/ 3670300 h 3803650"/>
                <a:gd name="connsiteX86" fmla="*/ 63500 w 3092994"/>
                <a:gd name="connsiteY86" fmla="*/ 3651250 h 3803650"/>
                <a:gd name="connsiteX87" fmla="*/ 50800 w 3092994"/>
                <a:gd name="connsiteY87" fmla="*/ 3594100 h 3803650"/>
                <a:gd name="connsiteX88" fmla="*/ 38100 w 3092994"/>
                <a:gd name="connsiteY88" fmla="*/ 3562350 h 3803650"/>
                <a:gd name="connsiteX89" fmla="*/ 31750 w 3092994"/>
                <a:gd name="connsiteY89" fmla="*/ 3492500 h 3803650"/>
                <a:gd name="connsiteX90" fmla="*/ 25400 w 3092994"/>
                <a:gd name="connsiteY90" fmla="*/ 3473450 h 3803650"/>
                <a:gd name="connsiteX91" fmla="*/ 19050 w 3092994"/>
                <a:gd name="connsiteY91" fmla="*/ 3416300 h 3803650"/>
                <a:gd name="connsiteX92" fmla="*/ 6350 w 3092994"/>
                <a:gd name="connsiteY92" fmla="*/ 3378200 h 3803650"/>
                <a:gd name="connsiteX93" fmla="*/ 0 w 3092994"/>
                <a:gd name="connsiteY93" fmla="*/ 3340100 h 3803650"/>
                <a:gd name="connsiteX94" fmla="*/ 19050 w 3092994"/>
                <a:gd name="connsiteY94" fmla="*/ 3187700 h 3803650"/>
                <a:gd name="connsiteX95" fmla="*/ 25400 w 3092994"/>
                <a:gd name="connsiteY95" fmla="*/ 3168650 h 3803650"/>
                <a:gd name="connsiteX96" fmla="*/ 31750 w 3092994"/>
                <a:gd name="connsiteY96" fmla="*/ 3136900 h 3803650"/>
                <a:gd name="connsiteX97" fmla="*/ 44450 w 3092994"/>
                <a:gd name="connsiteY97" fmla="*/ 3092450 h 3803650"/>
                <a:gd name="connsiteX98" fmla="*/ 63500 w 3092994"/>
                <a:gd name="connsiteY98" fmla="*/ 3009900 h 3803650"/>
                <a:gd name="connsiteX99" fmla="*/ 69850 w 3092994"/>
                <a:gd name="connsiteY99" fmla="*/ 2990850 h 3803650"/>
                <a:gd name="connsiteX100" fmla="*/ 76200 w 3092994"/>
                <a:gd name="connsiteY100" fmla="*/ 2908300 h 3803650"/>
                <a:gd name="connsiteX101" fmla="*/ 95250 w 3092994"/>
                <a:gd name="connsiteY101" fmla="*/ 2889250 h 3803650"/>
                <a:gd name="connsiteX102" fmla="*/ 107950 w 3092994"/>
                <a:gd name="connsiteY102" fmla="*/ 2870200 h 3803650"/>
                <a:gd name="connsiteX103" fmla="*/ 127000 w 3092994"/>
                <a:gd name="connsiteY103" fmla="*/ 2851150 h 3803650"/>
                <a:gd name="connsiteX104" fmla="*/ 152400 w 3092994"/>
                <a:gd name="connsiteY104" fmla="*/ 2813050 h 3803650"/>
                <a:gd name="connsiteX105" fmla="*/ 158750 w 3092994"/>
                <a:gd name="connsiteY105" fmla="*/ 2787650 h 3803650"/>
                <a:gd name="connsiteX106" fmla="*/ 165100 w 3092994"/>
                <a:gd name="connsiteY106" fmla="*/ 2768600 h 3803650"/>
                <a:gd name="connsiteX107" fmla="*/ 171450 w 3092994"/>
                <a:gd name="connsiteY107" fmla="*/ 2724150 h 3803650"/>
                <a:gd name="connsiteX108" fmla="*/ 196850 w 3092994"/>
                <a:gd name="connsiteY108" fmla="*/ 2667000 h 3803650"/>
                <a:gd name="connsiteX109" fmla="*/ 215900 w 3092994"/>
                <a:gd name="connsiteY109" fmla="*/ 2609850 h 3803650"/>
                <a:gd name="connsiteX110" fmla="*/ 228600 w 3092994"/>
                <a:gd name="connsiteY110" fmla="*/ 2590800 h 3803650"/>
                <a:gd name="connsiteX111" fmla="*/ 241300 w 3092994"/>
                <a:gd name="connsiteY111" fmla="*/ 2546350 h 3803650"/>
                <a:gd name="connsiteX112" fmla="*/ 254000 w 3092994"/>
                <a:gd name="connsiteY112" fmla="*/ 2527300 h 3803650"/>
                <a:gd name="connsiteX113" fmla="*/ 260350 w 3092994"/>
                <a:gd name="connsiteY113" fmla="*/ 2508250 h 3803650"/>
                <a:gd name="connsiteX114" fmla="*/ 279400 w 3092994"/>
                <a:gd name="connsiteY114" fmla="*/ 2495550 h 3803650"/>
                <a:gd name="connsiteX115" fmla="*/ 285750 w 3092994"/>
                <a:gd name="connsiteY115" fmla="*/ 2476500 h 3803650"/>
                <a:gd name="connsiteX116" fmla="*/ 304800 w 3092994"/>
                <a:gd name="connsiteY116" fmla="*/ 2425700 h 3803650"/>
                <a:gd name="connsiteX117" fmla="*/ 361950 w 3092994"/>
                <a:gd name="connsiteY117" fmla="*/ 2374900 h 3803650"/>
                <a:gd name="connsiteX118" fmla="*/ 374650 w 3092994"/>
                <a:gd name="connsiteY118" fmla="*/ 2355850 h 3803650"/>
                <a:gd name="connsiteX119" fmla="*/ 393700 w 3092994"/>
                <a:gd name="connsiteY119" fmla="*/ 2343150 h 3803650"/>
                <a:gd name="connsiteX120" fmla="*/ 400050 w 3092994"/>
                <a:gd name="connsiteY120" fmla="*/ 2324100 h 3803650"/>
                <a:gd name="connsiteX121" fmla="*/ 425450 w 3092994"/>
                <a:gd name="connsiteY121" fmla="*/ 2286000 h 3803650"/>
                <a:gd name="connsiteX122" fmla="*/ 463550 w 3092994"/>
                <a:gd name="connsiteY122" fmla="*/ 2247900 h 3803650"/>
                <a:gd name="connsiteX123" fmla="*/ 488950 w 3092994"/>
                <a:gd name="connsiteY123" fmla="*/ 2190750 h 3803650"/>
                <a:gd name="connsiteX124" fmla="*/ 495300 w 3092994"/>
                <a:gd name="connsiteY124" fmla="*/ 2171700 h 3803650"/>
                <a:gd name="connsiteX125" fmla="*/ 508000 w 3092994"/>
                <a:gd name="connsiteY125" fmla="*/ 2152650 h 3803650"/>
                <a:gd name="connsiteX126" fmla="*/ 514350 w 3092994"/>
                <a:gd name="connsiteY126" fmla="*/ 2133600 h 3803650"/>
                <a:gd name="connsiteX127" fmla="*/ 539750 w 3092994"/>
                <a:gd name="connsiteY127" fmla="*/ 2095500 h 3803650"/>
                <a:gd name="connsiteX128" fmla="*/ 552450 w 3092994"/>
                <a:gd name="connsiteY128" fmla="*/ 2076450 h 3803650"/>
                <a:gd name="connsiteX129" fmla="*/ 577850 w 3092994"/>
                <a:gd name="connsiteY129" fmla="*/ 2038350 h 3803650"/>
                <a:gd name="connsiteX130" fmla="*/ 590550 w 3092994"/>
                <a:gd name="connsiteY130" fmla="*/ 2019300 h 3803650"/>
                <a:gd name="connsiteX131" fmla="*/ 609600 w 3092994"/>
                <a:gd name="connsiteY131" fmla="*/ 2000250 h 3803650"/>
                <a:gd name="connsiteX132" fmla="*/ 622300 w 3092994"/>
                <a:gd name="connsiteY132" fmla="*/ 1962150 h 3803650"/>
                <a:gd name="connsiteX133" fmla="*/ 647700 w 3092994"/>
                <a:gd name="connsiteY133" fmla="*/ 1924050 h 3803650"/>
                <a:gd name="connsiteX134" fmla="*/ 654050 w 3092994"/>
                <a:gd name="connsiteY134" fmla="*/ 1905000 h 3803650"/>
                <a:gd name="connsiteX135" fmla="*/ 679450 w 3092994"/>
                <a:gd name="connsiteY135" fmla="*/ 1866900 h 3803650"/>
                <a:gd name="connsiteX136" fmla="*/ 692150 w 3092994"/>
                <a:gd name="connsiteY136" fmla="*/ 1847850 h 3803650"/>
                <a:gd name="connsiteX137" fmla="*/ 723900 w 3092994"/>
                <a:gd name="connsiteY137" fmla="*/ 1797050 h 3803650"/>
                <a:gd name="connsiteX138" fmla="*/ 736600 w 3092994"/>
                <a:gd name="connsiteY138" fmla="*/ 1778000 h 3803650"/>
                <a:gd name="connsiteX139" fmla="*/ 755650 w 3092994"/>
                <a:gd name="connsiteY139" fmla="*/ 1758950 h 3803650"/>
                <a:gd name="connsiteX140" fmla="*/ 774700 w 3092994"/>
                <a:gd name="connsiteY140" fmla="*/ 1714500 h 3803650"/>
                <a:gd name="connsiteX141" fmla="*/ 793750 w 3092994"/>
                <a:gd name="connsiteY141" fmla="*/ 1701800 h 3803650"/>
                <a:gd name="connsiteX142" fmla="*/ 812800 w 3092994"/>
                <a:gd name="connsiteY142" fmla="*/ 1676400 h 3803650"/>
                <a:gd name="connsiteX143" fmla="*/ 831850 w 3092994"/>
                <a:gd name="connsiteY143" fmla="*/ 1657350 h 3803650"/>
                <a:gd name="connsiteX144" fmla="*/ 857250 w 3092994"/>
                <a:gd name="connsiteY144" fmla="*/ 1619250 h 3803650"/>
                <a:gd name="connsiteX145" fmla="*/ 863600 w 3092994"/>
                <a:gd name="connsiteY145" fmla="*/ 1600200 h 3803650"/>
                <a:gd name="connsiteX146" fmla="*/ 882650 w 3092994"/>
                <a:gd name="connsiteY146" fmla="*/ 1587500 h 3803650"/>
                <a:gd name="connsiteX147" fmla="*/ 889000 w 3092994"/>
                <a:gd name="connsiteY147" fmla="*/ 1568450 h 3803650"/>
                <a:gd name="connsiteX148" fmla="*/ 927100 w 3092994"/>
                <a:gd name="connsiteY148" fmla="*/ 1530350 h 3803650"/>
                <a:gd name="connsiteX149" fmla="*/ 952500 w 3092994"/>
                <a:gd name="connsiteY149" fmla="*/ 1498600 h 3803650"/>
                <a:gd name="connsiteX150" fmla="*/ 965200 w 3092994"/>
                <a:gd name="connsiteY150" fmla="*/ 1473200 h 3803650"/>
                <a:gd name="connsiteX151" fmla="*/ 977900 w 3092994"/>
                <a:gd name="connsiteY151" fmla="*/ 1454150 h 3803650"/>
                <a:gd name="connsiteX152" fmla="*/ 990600 w 3092994"/>
                <a:gd name="connsiteY152" fmla="*/ 1416050 h 3803650"/>
                <a:gd name="connsiteX153" fmla="*/ 996950 w 3092994"/>
                <a:gd name="connsiteY153" fmla="*/ 1397000 h 3803650"/>
                <a:gd name="connsiteX154" fmla="*/ 1009650 w 3092994"/>
                <a:gd name="connsiteY154" fmla="*/ 1377950 h 3803650"/>
                <a:gd name="connsiteX155" fmla="*/ 1016000 w 3092994"/>
                <a:gd name="connsiteY155" fmla="*/ 1358900 h 3803650"/>
                <a:gd name="connsiteX156" fmla="*/ 1035050 w 3092994"/>
                <a:gd name="connsiteY156" fmla="*/ 1339850 h 3803650"/>
                <a:gd name="connsiteX157" fmla="*/ 1060450 w 3092994"/>
                <a:gd name="connsiteY157" fmla="*/ 1308100 h 3803650"/>
                <a:gd name="connsiteX158" fmla="*/ 1079500 w 3092994"/>
                <a:gd name="connsiteY158" fmla="*/ 1270000 h 3803650"/>
                <a:gd name="connsiteX159" fmla="*/ 1098550 w 3092994"/>
                <a:gd name="connsiteY159" fmla="*/ 1244600 h 3803650"/>
                <a:gd name="connsiteX160" fmla="*/ 1123950 w 3092994"/>
                <a:gd name="connsiteY160" fmla="*/ 1238250 h 3803650"/>
                <a:gd name="connsiteX161" fmla="*/ 1168400 w 3092994"/>
                <a:gd name="connsiteY161" fmla="*/ 1174750 h 3803650"/>
                <a:gd name="connsiteX162" fmla="*/ 1200150 w 3092994"/>
                <a:gd name="connsiteY162" fmla="*/ 1130300 h 3803650"/>
                <a:gd name="connsiteX163" fmla="*/ 1212850 w 3092994"/>
                <a:gd name="connsiteY163" fmla="*/ 1092200 h 3803650"/>
                <a:gd name="connsiteX164" fmla="*/ 1257300 w 3092994"/>
                <a:gd name="connsiteY164" fmla="*/ 1035050 h 3803650"/>
                <a:gd name="connsiteX165" fmla="*/ 1270000 w 3092994"/>
                <a:gd name="connsiteY165" fmla="*/ 1016000 h 3803650"/>
                <a:gd name="connsiteX166" fmla="*/ 1282700 w 3092994"/>
                <a:gd name="connsiteY166" fmla="*/ 996950 h 3803650"/>
                <a:gd name="connsiteX167" fmla="*/ 1314450 w 3092994"/>
                <a:gd name="connsiteY167" fmla="*/ 958850 h 3803650"/>
                <a:gd name="connsiteX168" fmla="*/ 1327150 w 3092994"/>
                <a:gd name="connsiteY168" fmla="*/ 933450 h 3803650"/>
                <a:gd name="connsiteX169" fmla="*/ 1339850 w 3092994"/>
                <a:gd name="connsiteY169" fmla="*/ 914400 h 3803650"/>
                <a:gd name="connsiteX170" fmla="*/ 1352550 w 3092994"/>
                <a:gd name="connsiteY170" fmla="*/ 876300 h 3803650"/>
                <a:gd name="connsiteX171" fmla="*/ 1358900 w 3092994"/>
                <a:gd name="connsiteY171" fmla="*/ 857250 h 3803650"/>
                <a:gd name="connsiteX172" fmla="*/ 1371600 w 3092994"/>
                <a:gd name="connsiteY172" fmla="*/ 838200 h 3803650"/>
                <a:gd name="connsiteX173" fmla="*/ 1377950 w 3092994"/>
                <a:gd name="connsiteY173" fmla="*/ 819150 h 3803650"/>
                <a:gd name="connsiteX174" fmla="*/ 1397000 w 3092994"/>
                <a:gd name="connsiteY174" fmla="*/ 793750 h 3803650"/>
                <a:gd name="connsiteX175" fmla="*/ 1422400 w 3092994"/>
                <a:gd name="connsiteY175" fmla="*/ 755650 h 3803650"/>
                <a:gd name="connsiteX176" fmla="*/ 1454150 w 3092994"/>
                <a:gd name="connsiteY176" fmla="*/ 717550 h 3803650"/>
                <a:gd name="connsiteX177" fmla="*/ 1473200 w 3092994"/>
                <a:gd name="connsiteY177" fmla="*/ 698500 h 3803650"/>
                <a:gd name="connsiteX178" fmla="*/ 1485900 w 3092994"/>
                <a:gd name="connsiteY178" fmla="*/ 679450 h 3803650"/>
                <a:gd name="connsiteX179" fmla="*/ 1524000 w 3092994"/>
                <a:gd name="connsiteY179" fmla="*/ 654050 h 3803650"/>
                <a:gd name="connsiteX180" fmla="*/ 1536700 w 3092994"/>
                <a:gd name="connsiteY180" fmla="*/ 635000 h 3803650"/>
                <a:gd name="connsiteX181" fmla="*/ 1549400 w 3092994"/>
                <a:gd name="connsiteY181" fmla="*/ 596900 h 3803650"/>
                <a:gd name="connsiteX182" fmla="*/ 1562100 w 3092994"/>
                <a:gd name="connsiteY182" fmla="*/ 577850 h 3803650"/>
                <a:gd name="connsiteX183" fmla="*/ 1568450 w 3092994"/>
                <a:gd name="connsiteY183" fmla="*/ 558800 h 3803650"/>
                <a:gd name="connsiteX184" fmla="*/ 1587500 w 3092994"/>
                <a:gd name="connsiteY184" fmla="*/ 546100 h 3803650"/>
                <a:gd name="connsiteX185" fmla="*/ 1600200 w 3092994"/>
                <a:gd name="connsiteY185" fmla="*/ 527050 h 3803650"/>
                <a:gd name="connsiteX186" fmla="*/ 1644650 w 3092994"/>
                <a:gd name="connsiteY186" fmla="*/ 469900 h 3803650"/>
                <a:gd name="connsiteX187" fmla="*/ 1676400 w 3092994"/>
                <a:gd name="connsiteY187" fmla="*/ 412750 h 3803650"/>
                <a:gd name="connsiteX188" fmla="*/ 1682750 w 3092994"/>
                <a:gd name="connsiteY188" fmla="*/ 387350 h 3803650"/>
                <a:gd name="connsiteX189" fmla="*/ 1714500 w 3092994"/>
                <a:gd name="connsiteY189" fmla="*/ 342900 h 3803650"/>
                <a:gd name="connsiteX190" fmla="*/ 1752600 w 3092994"/>
                <a:gd name="connsiteY190" fmla="*/ 317500 h 3803650"/>
                <a:gd name="connsiteX191" fmla="*/ 1771650 w 3092994"/>
                <a:gd name="connsiteY191" fmla="*/ 292100 h 3803650"/>
                <a:gd name="connsiteX192" fmla="*/ 1784350 w 3092994"/>
                <a:gd name="connsiteY192" fmla="*/ 273050 h 3803650"/>
                <a:gd name="connsiteX193" fmla="*/ 1803400 w 3092994"/>
                <a:gd name="connsiteY193" fmla="*/ 254000 h 3803650"/>
                <a:gd name="connsiteX194" fmla="*/ 1822450 w 3092994"/>
                <a:gd name="connsiteY194" fmla="*/ 215900 h 3803650"/>
                <a:gd name="connsiteX195" fmla="*/ 1828800 w 3092994"/>
                <a:gd name="connsiteY195" fmla="*/ 196850 h 3803650"/>
                <a:gd name="connsiteX196" fmla="*/ 1847850 w 3092994"/>
                <a:gd name="connsiteY196" fmla="*/ 177800 h 3803650"/>
                <a:gd name="connsiteX197" fmla="*/ 1892300 w 3092994"/>
                <a:gd name="connsiteY197" fmla="*/ 114300 h 3803650"/>
                <a:gd name="connsiteX198" fmla="*/ 1898650 w 3092994"/>
                <a:gd name="connsiteY198" fmla="*/ 95250 h 3803650"/>
                <a:gd name="connsiteX199" fmla="*/ 1911350 w 3092994"/>
                <a:gd name="connsiteY199" fmla="*/ 76200 h 3803650"/>
                <a:gd name="connsiteX200" fmla="*/ 1917700 w 3092994"/>
                <a:gd name="connsiteY200" fmla="*/ 57150 h 3803650"/>
                <a:gd name="connsiteX201" fmla="*/ 1943100 w 3092994"/>
                <a:gd name="connsiteY201" fmla="*/ 19050 h 3803650"/>
                <a:gd name="connsiteX202" fmla="*/ 1955800 w 3092994"/>
                <a:gd name="connsiteY202" fmla="*/ 0 h 3803650"/>
                <a:gd name="connsiteX0" fmla="*/ 1755775 w 3092994"/>
                <a:gd name="connsiteY0" fmla="*/ 2657475 h 3803650"/>
                <a:gd name="connsiteX1" fmla="*/ 2000250 w 3092994"/>
                <a:gd name="connsiteY1" fmla="*/ 2555875 h 3803650"/>
                <a:gd name="connsiteX2" fmla="*/ 2206625 w 3092994"/>
                <a:gd name="connsiteY2" fmla="*/ 2463800 h 3803650"/>
                <a:gd name="connsiteX3" fmla="*/ 2847975 w 3092994"/>
                <a:gd name="connsiteY3" fmla="*/ 1797050 h 3803650"/>
                <a:gd name="connsiteX4" fmla="*/ 2762250 w 3092994"/>
                <a:gd name="connsiteY4" fmla="*/ 2286000 h 3803650"/>
                <a:gd name="connsiteX5" fmla="*/ 2781300 w 3092994"/>
                <a:gd name="connsiteY5" fmla="*/ 2298700 h 3803650"/>
                <a:gd name="connsiteX6" fmla="*/ 2794000 w 3092994"/>
                <a:gd name="connsiteY6" fmla="*/ 2349500 h 3803650"/>
                <a:gd name="connsiteX7" fmla="*/ 2819400 w 3092994"/>
                <a:gd name="connsiteY7" fmla="*/ 2387600 h 3803650"/>
                <a:gd name="connsiteX8" fmla="*/ 2838450 w 3092994"/>
                <a:gd name="connsiteY8" fmla="*/ 2425700 h 3803650"/>
                <a:gd name="connsiteX9" fmla="*/ 2851150 w 3092994"/>
                <a:gd name="connsiteY9" fmla="*/ 2470150 h 3803650"/>
                <a:gd name="connsiteX10" fmla="*/ 2863850 w 3092994"/>
                <a:gd name="connsiteY10" fmla="*/ 2489200 h 3803650"/>
                <a:gd name="connsiteX11" fmla="*/ 2870200 w 3092994"/>
                <a:gd name="connsiteY11" fmla="*/ 2514600 h 3803650"/>
                <a:gd name="connsiteX12" fmla="*/ 2889250 w 3092994"/>
                <a:gd name="connsiteY12" fmla="*/ 2552700 h 3803650"/>
                <a:gd name="connsiteX13" fmla="*/ 2895600 w 3092994"/>
                <a:gd name="connsiteY13" fmla="*/ 2584450 h 3803650"/>
                <a:gd name="connsiteX14" fmla="*/ 2901950 w 3092994"/>
                <a:gd name="connsiteY14" fmla="*/ 2635250 h 3803650"/>
                <a:gd name="connsiteX15" fmla="*/ 2940050 w 3092994"/>
                <a:gd name="connsiteY15" fmla="*/ 2667000 h 3803650"/>
                <a:gd name="connsiteX16" fmla="*/ 3009900 w 3092994"/>
                <a:gd name="connsiteY16" fmla="*/ 2698750 h 3803650"/>
                <a:gd name="connsiteX17" fmla="*/ 3073400 w 3092994"/>
                <a:gd name="connsiteY17" fmla="*/ 2692400 h 3803650"/>
                <a:gd name="connsiteX18" fmla="*/ 3054350 w 3092994"/>
                <a:gd name="connsiteY18" fmla="*/ 2813050 h 3803650"/>
                <a:gd name="connsiteX19" fmla="*/ 3048000 w 3092994"/>
                <a:gd name="connsiteY19" fmla="*/ 2832100 h 3803650"/>
                <a:gd name="connsiteX20" fmla="*/ 3028950 w 3092994"/>
                <a:gd name="connsiteY20" fmla="*/ 2851150 h 3803650"/>
                <a:gd name="connsiteX21" fmla="*/ 3022600 w 3092994"/>
                <a:gd name="connsiteY21" fmla="*/ 2876550 h 3803650"/>
                <a:gd name="connsiteX22" fmla="*/ 3016250 w 3092994"/>
                <a:gd name="connsiteY22" fmla="*/ 2895600 h 3803650"/>
                <a:gd name="connsiteX23" fmla="*/ 2997200 w 3092994"/>
                <a:gd name="connsiteY23" fmla="*/ 2952750 h 3803650"/>
                <a:gd name="connsiteX24" fmla="*/ 2959100 w 3092994"/>
                <a:gd name="connsiteY24" fmla="*/ 2990850 h 3803650"/>
                <a:gd name="connsiteX25" fmla="*/ 2940050 w 3092994"/>
                <a:gd name="connsiteY25" fmla="*/ 3060700 h 3803650"/>
                <a:gd name="connsiteX26" fmla="*/ 2933700 w 3092994"/>
                <a:gd name="connsiteY26" fmla="*/ 3079750 h 3803650"/>
                <a:gd name="connsiteX27" fmla="*/ 2921000 w 3092994"/>
                <a:gd name="connsiteY27" fmla="*/ 3098800 h 3803650"/>
                <a:gd name="connsiteX28" fmla="*/ 2914650 w 3092994"/>
                <a:gd name="connsiteY28" fmla="*/ 3124200 h 3803650"/>
                <a:gd name="connsiteX29" fmla="*/ 2870200 w 3092994"/>
                <a:gd name="connsiteY29" fmla="*/ 3181350 h 3803650"/>
                <a:gd name="connsiteX30" fmla="*/ 2857500 w 3092994"/>
                <a:gd name="connsiteY30" fmla="*/ 3200400 h 3803650"/>
                <a:gd name="connsiteX31" fmla="*/ 2851150 w 3092994"/>
                <a:gd name="connsiteY31" fmla="*/ 3232150 h 3803650"/>
                <a:gd name="connsiteX32" fmla="*/ 2825750 w 3092994"/>
                <a:gd name="connsiteY32" fmla="*/ 3270250 h 3803650"/>
                <a:gd name="connsiteX33" fmla="*/ 2806700 w 3092994"/>
                <a:gd name="connsiteY33" fmla="*/ 3308350 h 3803650"/>
                <a:gd name="connsiteX34" fmla="*/ 2794000 w 3092994"/>
                <a:gd name="connsiteY34" fmla="*/ 3346450 h 3803650"/>
                <a:gd name="connsiteX35" fmla="*/ 2787650 w 3092994"/>
                <a:gd name="connsiteY35" fmla="*/ 3365500 h 3803650"/>
                <a:gd name="connsiteX36" fmla="*/ 2762250 w 3092994"/>
                <a:gd name="connsiteY36" fmla="*/ 3429000 h 3803650"/>
                <a:gd name="connsiteX37" fmla="*/ 2749550 w 3092994"/>
                <a:gd name="connsiteY37" fmla="*/ 3486150 h 3803650"/>
                <a:gd name="connsiteX38" fmla="*/ 2743200 w 3092994"/>
                <a:gd name="connsiteY38" fmla="*/ 3505200 h 3803650"/>
                <a:gd name="connsiteX39" fmla="*/ 2724150 w 3092994"/>
                <a:gd name="connsiteY39" fmla="*/ 3517900 h 3803650"/>
                <a:gd name="connsiteX40" fmla="*/ 2711450 w 3092994"/>
                <a:gd name="connsiteY40" fmla="*/ 3536950 h 3803650"/>
                <a:gd name="connsiteX41" fmla="*/ 2705100 w 3092994"/>
                <a:gd name="connsiteY41" fmla="*/ 3556000 h 3803650"/>
                <a:gd name="connsiteX42" fmla="*/ 2686050 w 3092994"/>
                <a:gd name="connsiteY42" fmla="*/ 3575050 h 3803650"/>
                <a:gd name="connsiteX43" fmla="*/ 2679700 w 3092994"/>
                <a:gd name="connsiteY43" fmla="*/ 3613150 h 3803650"/>
                <a:gd name="connsiteX44" fmla="*/ 2667000 w 3092994"/>
                <a:gd name="connsiteY44" fmla="*/ 3651250 h 3803650"/>
                <a:gd name="connsiteX45" fmla="*/ 2660650 w 3092994"/>
                <a:gd name="connsiteY45" fmla="*/ 3670300 h 3803650"/>
                <a:gd name="connsiteX46" fmla="*/ 2654300 w 3092994"/>
                <a:gd name="connsiteY46" fmla="*/ 3689350 h 3803650"/>
                <a:gd name="connsiteX47" fmla="*/ 2616200 w 3092994"/>
                <a:gd name="connsiteY47" fmla="*/ 3714750 h 3803650"/>
                <a:gd name="connsiteX48" fmla="*/ 2597150 w 3092994"/>
                <a:gd name="connsiteY48" fmla="*/ 3752850 h 3803650"/>
                <a:gd name="connsiteX49" fmla="*/ 2590800 w 3092994"/>
                <a:gd name="connsiteY49" fmla="*/ 3771900 h 3803650"/>
                <a:gd name="connsiteX50" fmla="*/ 2533650 w 3092994"/>
                <a:gd name="connsiteY50" fmla="*/ 3803650 h 3803650"/>
                <a:gd name="connsiteX51" fmla="*/ 2451100 w 3092994"/>
                <a:gd name="connsiteY51" fmla="*/ 3797300 h 3803650"/>
                <a:gd name="connsiteX52" fmla="*/ 2432050 w 3092994"/>
                <a:gd name="connsiteY52" fmla="*/ 3790950 h 3803650"/>
                <a:gd name="connsiteX53" fmla="*/ 2305050 w 3092994"/>
                <a:gd name="connsiteY53" fmla="*/ 3784600 h 3803650"/>
                <a:gd name="connsiteX54" fmla="*/ 2273300 w 3092994"/>
                <a:gd name="connsiteY54" fmla="*/ 3778250 h 3803650"/>
                <a:gd name="connsiteX55" fmla="*/ 2235200 w 3092994"/>
                <a:gd name="connsiteY55" fmla="*/ 3765550 h 3803650"/>
                <a:gd name="connsiteX56" fmla="*/ 2216150 w 3092994"/>
                <a:gd name="connsiteY56" fmla="*/ 3759200 h 3803650"/>
                <a:gd name="connsiteX57" fmla="*/ 2171700 w 3092994"/>
                <a:gd name="connsiteY57" fmla="*/ 3752850 h 3803650"/>
                <a:gd name="connsiteX58" fmla="*/ 2101850 w 3092994"/>
                <a:gd name="connsiteY58" fmla="*/ 3733800 h 3803650"/>
                <a:gd name="connsiteX59" fmla="*/ 1898650 w 3092994"/>
                <a:gd name="connsiteY59" fmla="*/ 3727450 h 3803650"/>
                <a:gd name="connsiteX60" fmla="*/ 1879600 w 3092994"/>
                <a:gd name="connsiteY60" fmla="*/ 3721100 h 3803650"/>
                <a:gd name="connsiteX61" fmla="*/ 1746250 w 3092994"/>
                <a:gd name="connsiteY61" fmla="*/ 3708400 h 3803650"/>
                <a:gd name="connsiteX62" fmla="*/ 1701800 w 3092994"/>
                <a:gd name="connsiteY62" fmla="*/ 3695700 h 3803650"/>
                <a:gd name="connsiteX63" fmla="*/ 1644650 w 3092994"/>
                <a:gd name="connsiteY63" fmla="*/ 3689350 h 3803650"/>
                <a:gd name="connsiteX64" fmla="*/ 1593850 w 3092994"/>
                <a:gd name="connsiteY64" fmla="*/ 3683000 h 3803650"/>
                <a:gd name="connsiteX65" fmla="*/ 1555750 w 3092994"/>
                <a:gd name="connsiteY65" fmla="*/ 3676650 h 3803650"/>
                <a:gd name="connsiteX66" fmla="*/ 1435100 w 3092994"/>
                <a:gd name="connsiteY66" fmla="*/ 3663950 h 3803650"/>
                <a:gd name="connsiteX67" fmla="*/ 1333500 w 3092994"/>
                <a:gd name="connsiteY67" fmla="*/ 3632200 h 3803650"/>
                <a:gd name="connsiteX68" fmla="*/ 1263650 w 3092994"/>
                <a:gd name="connsiteY68" fmla="*/ 3625850 h 3803650"/>
                <a:gd name="connsiteX69" fmla="*/ 1200150 w 3092994"/>
                <a:gd name="connsiteY69" fmla="*/ 3606800 h 3803650"/>
                <a:gd name="connsiteX70" fmla="*/ 1181100 w 3092994"/>
                <a:gd name="connsiteY70" fmla="*/ 3600450 h 3803650"/>
                <a:gd name="connsiteX71" fmla="*/ 1073150 w 3092994"/>
                <a:gd name="connsiteY71" fmla="*/ 3587750 h 3803650"/>
                <a:gd name="connsiteX72" fmla="*/ 1003300 w 3092994"/>
                <a:gd name="connsiteY72" fmla="*/ 3575050 h 3803650"/>
                <a:gd name="connsiteX73" fmla="*/ 952500 w 3092994"/>
                <a:gd name="connsiteY73" fmla="*/ 3562350 h 3803650"/>
                <a:gd name="connsiteX74" fmla="*/ 863600 w 3092994"/>
                <a:gd name="connsiteY74" fmla="*/ 3556000 h 3803650"/>
                <a:gd name="connsiteX75" fmla="*/ 844550 w 3092994"/>
                <a:gd name="connsiteY75" fmla="*/ 3549650 h 3803650"/>
                <a:gd name="connsiteX76" fmla="*/ 825500 w 3092994"/>
                <a:gd name="connsiteY76" fmla="*/ 3562350 h 3803650"/>
                <a:gd name="connsiteX77" fmla="*/ 793750 w 3092994"/>
                <a:gd name="connsiteY77" fmla="*/ 3575050 h 3803650"/>
                <a:gd name="connsiteX78" fmla="*/ 781050 w 3092994"/>
                <a:gd name="connsiteY78" fmla="*/ 3594100 h 3803650"/>
                <a:gd name="connsiteX79" fmla="*/ 762000 w 3092994"/>
                <a:gd name="connsiteY79" fmla="*/ 3606800 h 3803650"/>
                <a:gd name="connsiteX80" fmla="*/ 673100 w 3092994"/>
                <a:gd name="connsiteY80" fmla="*/ 3625850 h 3803650"/>
                <a:gd name="connsiteX81" fmla="*/ 539750 w 3092994"/>
                <a:gd name="connsiteY81" fmla="*/ 3651250 h 3803650"/>
                <a:gd name="connsiteX82" fmla="*/ 520700 w 3092994"/>
                <a:gd name="connsiteY82" fmla="*/ 3657600 h 3803650"/>
                <a:gd name="connsiteX83" fmla="*/ 450850 w 3092994"/>
                <a:gd name="connsiteY83" fmla="*/ 3670300 h 3803650"/>
                <a:gd name="connsiteX84" fmla="*/ 165100 w 3092994"/>
                <a:gd name="connsiteY84" fmla="*/ 3676650 h 3803650"/>
                <a:gd name="connsiteX85" fmla="*/ 69850 w 3092994"/>
                <a:gd name="connsiteY85" fmla="*/ 3670300 h 3803650"/>
                <a:gd name="connsiteX86" fmla="*/ 63500 w 3092994"/>
                <a:gd name="connsiteY86" fmla="*/ 3651250 h 3803650"/>
                <a:gd name="connsiteX87" fmla="*/ 50800 w 3092994"/>
                <a:gd name="connsiteY87" fmla="*/ 3594100 h 3803650"/>
                <a:gd name="connsiteX88" fmla="*/ 38100 w 3092994"/>
                <a:gd name="connsiteY88" fmla="*/ 3562350 h 3803650"/>
                <a:gd name="connsiteX89" fmla="*/ 31750 w 3092994"/>
                <a:gd name="connsiteY89" fmla="*/ 3492500 h 3803650"/>
                <a:gd name="connsiteX90" fmla="*/ 25400 w 3092994"/>
                <a:gd name="connsiteY90" fmla="*/ 3473450 h 3803650"/>
                <a:gd name="connsiteX91" fmla="*/ 19050 w 3092994"/>
                <a:gd name="connsiteY91" fmla="*/ 3416300 h 3803650"/>
                <a:gd name="connsiteX92" fmla="*/ 6350 w 3092994"/>
                <a:gd name="connsiteY92" fmla="*/ 3378200 h 3803650"/>
                <a:gd name="connsiteX93" fmla="*/ 0 w 3092994"/>
                <a:gd name="connsiteY93" fmla="*/ 3340100 h 3803650"/>
                <a:gd name="connsiteX94" fmla="*/ 19050 w 3092994"/>
                <a:gd name="connsiteY94" fmla="*/ 3187700 h 3803650"/>
                <a:gd name="connsiteX95" fmla="*/ 25400 w 3092994"/>
                <a:gd name="connsiteY95" fmla="*/ 3168650 h 3803650"/>
                <a:gd name="connsiteX96" fmla="*/ 31750 w 3092994"/>
                <a:gd name="connsiteY96" fmla="*/ 3136900 h 3803650"/>
                <a:gd name="connsiteX97" fmla="*/ 44450 w 3092994"/>
                <a:gd name="connsiteY97" fmla="*/ 3092450 h 3803650"/>
                <a:gd name="connsiteX98" fmla="*/ 63500 w 3092994"/>
                <a:gd name="connsiteY98" fmla="*/ 3009900 h 3803650"/>
                <a:gd name="connsiteX99" fmla="*/ 69850 w 3092994"/>
                <a:gd name="connsiteY99" fmla="*/ 2990850 h 3803650"/>
                <a:gd name="connsiteX100" fmla="*/ 76200 w 3092994"/>
                <a:gd name="connsiteY100" fmla="*/ 2908300 h 3803650"/>
                <a:gd name="connsiteX101" fmla="*/ 95250 w 3092994"/>
                <a:gd name="connsiteY101" fmla="*/ 2889250 h 3803650"/>
                <a:gd name="connsiteX102" fmla="*/ 107950 w 3092994"/>
                <a:gd name="connsiteY102" fmla="*/ 2870200 h 3803650"/>
                <a:gd name="connsiteX103" fmla="*/ 127000 w 3092994"/>
                <a:gd name="connsiteY103" fmla="*/ 2851150 h 3803650"/>
                <a:gd name="connsiteX104" fmla="*/ 152400 w 3092994"/>
                <a:gd name="connsiteY104" fmla="*/ 2813050 h 3803650"/>
                <a:gd name="connsiteX105" fmla="*/ 158750 w 3092994"/>
                <a:gd name="connsiteY105" fmla="*/ 2787650 h 3803650"/>
                <a:gd name="connsiteX106" fmla="*/ 165100 w 3092994"/>
                <a:gd name="connsiteY106" fmla="*/ 2768600 h 3803650"/>
                <a:gd name="connsiteX107" fmla="*/ 171450 w 3092994"/>
                <a:gd name="connsiteY107" fmla="*/ 2724150 h 3803650"/>
                <a:gd name="connsiteX108" fmla="*/ 196850 w 3092994"/>
                <a:gd name="connsiteY108" fmla="*/ 2667000 h 3803650"/>
                <a:gd name="connsiteX109" fmla="*/ 215900 w 3092994"/>
                <a:gd name="connsiteY109" fmla="*/ 2609850 h 3803650"/>
                <a:gd name="connsiteX110" fmla="*/ 228600 w 3092994"/>
                <a:gd name="connsiteY110" fmla="*/ 2590800 h 3803650"/>
                <a:gd name="connsiteX111" fmla="*/ 241300 w 3092994"/>
                <a:gd name="connsiteY111" fmla="*/ 2546350 h 3803650"/>
                <a:gd name="connsiteX112" fmla="*/ 254000 w 3092994"/>
                <a:gd name="connsiteY112" fmla="*/ 2527300 h 3803650"/>
                <a:gd name="connsiteX113" fmla="*/ 260350 w 3092994"/>
                <a:gd name="connsiteY113" fmla="*/ 2508250 h 3803650"/>
                <a:gd name="connsiteX114" fmla="*/ 279400 w 3092994"/>
                <a:gd name="connsiteY114" fmla="*/ 2495550 h 3803650"/>
                <a:gd name="connsiteX115" fmla="*/ 285750 w 3092994"/>
                <a:gd name="connsiteY115" fmla="*/ 2476500 h 3803650"/>
                <a:gd name="connsiteX116" fmla="*/ 304800 w 3092994"/>
                <a:gd name="connsiteY116" fmla="*/ 2425700 h 3803650"/>
                <a:gd name="connsiteX117" fmla="*/ 361950 w 3092994"/>
                <a:gd name="connsiteY117" fmla="*/ 2374900 h 3803650"/>
                <a:gd name="connsiteX118" fmla="*/ 374650 w 3092994"/>
                <a:gd name="connsiteY118" fmla="*/ 2355850 h 3803650"/>
                <a:gd name="connsiteX119" fmla="*/ 393700 w 3092994"/>
                <a:gd name="connsiteY119" fmla="*/ 2343150 h 3803650"/>
                <a:gd name="connsiteX120" fmla="*/ 400050 w 3092994"/>
                <a:gd name="connsiteY120" fmla="*/ 2324100 h 3803650"/>
                <a:gd name="connsiteX121" fmla="*/ 425450 w 3092994"/>
                <a:gd name="connsiteY121" fmla="*/ 2286000 h 3803650"/>
                <a:gd name="connsiteX122" fmla="*/ 463550 w 3092994"/>
                <a:gd name="connsiteY122" fmla="*/ 2247900 h 3803650"/>
                <a:gd name="connsiteX123" fmla="*/ 488950 w 3092994"/>
                <a:gd name="connsiteY123" fmla="*/ 2190750 h 3803650"/>
                <a:gd name="connsiteX124" fmla="*/ 495300 w 3092994"/>
                <a:gd name="connsiteY124" fmla="*/ 2171700 h 3803650"/>
                <a:gd name="connsiteX125" fmla="*/ 508000 w 3092994"/>
                <a:gd name="connsiteY125" fmla="*/ 2152650 h 3803650"/>
                <a:gd name="connsiteX126" fmla="*/ 514350 w 3092994"/>
                <a:gd name="connsiteY126" fmla="*/ 2133600 h 3803650"/>
                <a:gd name="connsiteX127" fmla="*/ 539750 w 3092994"/>
                <a:gd name="connsiteY127" fmla="*/ 2095500 h 3803650"/>
                <a:gd name="connsiteX128" fmla="*/ 552450 w 3092994"/>
                <a:gd name="connsiteY128" fmla="*/ 2076450 h 3803650"/>
                <a:gd name="connsiteX129" fmla="*/ 577850 w 3092994"/>
                <a:gd name="connsiteY129" fmla="*/ 2038350 h 3803650"/>
                <a:gd name="connsiteX130" fmla="*/ 590550 w 3092994"/>
                <a:gd name="connsiteY130" fmla="*/ 2019300 h 3803650"/>
                <a:gd name="connsiteX131" fmla="*/ 609600 w 3092994"/>
                <a:gd name="connsiteY131" fmla="*/ 2000250 h 3803650"/>
                <a:gd name="connsiteX132" fmla="*/ 622300 w 3092994"/>
                <a:gd name="connsiteY132" fmla="*/ 1962150 h 3803650"/>
                <a:gd name="connsiteX133" fmla="*/ 647700 w 3092994"/>
                <a:gd name="connsiteY133" fmla="*/ 1924050 h 3803650"/>
                <a:gd name="connsiteX134" fmla="*/ 654050 w 3092994"/>
                <a:gd name="connsiteY134" fmla="*/ 1905000 h 3803650"/>
                <a:gd name="connsiteX135" fmla="*/ 679450 w 3092994"/>
                <a:gd name="connsiteY135" fmla="*/ 1866900 h 3803650"/>
                <a:gd name="connsiteX136" fmla="*/ 692150 w 3092994"/>
                <a:gd name="connsiteY136" fmla="*/ 1847850 h 3803650"/>
                <a:gd name="connsiteX137" fmla="*/ 723900 w 3092994"/>
                <a:gd name="connsiteY137" fmla="*/ 1797050 h 3803650"/>
                <a:gd name="connsiteX138" fmla="*/ 736600 w 3092994"/>
                <a:gd name="connsiteY138" fmla="*/ 1778000 h 3803650"/>
                <a:gd name="connsiteX139" fmla="*/ 755650 w 3092994"/>
                <a:gd name="connsiteY139" fmla="*/ 1758950 h 3803650"/>
                <a:gd name="connsiteX140" fmla="*/ 774700 w 3092994"/>
                <a:gd name="connsiteY140" fmla="*/ 1714500 h 3803650"/>
                <a:gd name="connsiteX141" fmla="*/ 793750 w 3092994"/>
                <a:gd name="connsiteY141" fmla="*/ 1701800 h 3803650"/>
                <a:gd name="connsiteX142" fmla="*/ 812800 w 3092994"/>
                <a:gd name="connsiteY142" fmla="*/ 1676400 h 3803650"/>
                <a:gd name="connsiteX143" fmla="*/ 831850 w 3092994"/>
                <a:gd name="connsiteY143" fmla="*/ 1657350 h 3803650"/>
                <a:gd name="connsiteX144" fmla="*/ 857250 w 3092994"/>
                <a:gd name="connsiteY144" fmla="*/ 1619250 h 3803650"/>
                <a:gd name="connsiteX145" fmla="*/ 863600 w 3092994"/>
                <a:gd name="connsiteY145" fmla="*/ 1600200 h 3803650"/>
                <a:gd name="connsiteX146" fmla="*/ 882650 w 3092994"/>
                <a:gd name="connsiteY146" fmla="*/ 1587500 h 3803650"/>
                <a:gd name="connsiteX147" fmla="*/ 889000 w 3092994"/>
                <a:gd name="connsiteY147" fmla="*/ 1568450 h 3803650"/>
                <a:gd name="connsiteX148" fmla="*/ 927100 w 3092994"/>
                <a:gd name="connsiteY148" fmla="*/ 1530350 h 3803650"/>
                <a:gd name="connsiteX149" fmla="*/ 952500 w 3092994"/>
                <a:gd name="connsiteY149" fmla="*/ 1498600 h 3803650"/>
                <a:gd name="connsiteX150" fmla="*/ 965200 w 3092994"/>
                <a:gd name="connsiteY150" fmla="*/ 1473200 h 3803650"/>
                <a:gd name="connsiteX151" fmla="*/ 977900 w 3092994"/>
                <a:gd name="connsiteY151" fmla="*/ 1454150 h 3803650"/>
                <a:gd name="connsiteX152" fmla="*/ 990600 w 3092994"/>
                <a:gd name="connsiteY152" fmla="*/ 1416050 h 3803650"/>
                <a:gd name="connsiteX153" fmla="*/ 996950 w 3092994"/>
                <a:gd name="connsiteY153" fmla="*/ 1397000 h 3803650"/>
                <a:gd name="connsiteX154" fmla="*/ 1009650 w 3092994"/>
                <a:gd name="connsiteY154" fmla="*/ 1377950 h 3803650"/>
                <a:gd name="connsiteX155" fmla="*/ 1016000 w 3092994"/>
                <a:gd name="connsiteY155" fmla="*/ 1358900 h 3803650"/>
                <a:gd name="connsiteX156" fmla="*/ 1035050 w 3092994"/>
                <a:gd name="connsiteY156" fmla="*/ 1339850 h 3803650"/>
                <a:gd name="connsiteX157" fmla="*/ 1060450 w 3092994"/>
                <a:gd name="connsiteY157" fmla="*/ 1308100 h 3803650"/>
                <a:gd name="connsiteX158" fmla="*/ 1079500 w 3092994"/>
                <a:gd name="connsiteY158" fmla="*/ 1270000 h 3803650"/>
                <a:gd name="connsiteX159" fmla="*/ 1098550 w 3092994"/>
                <a:gd name="connsiteY159" fmla="*/ 1244600 h 3803650"/>
                <a:gd name="connsiteX160" fmla="*/ 1123950 w 3092994"/>
                <a:gd name="connsiteY160" fmla="*/ 1238250 h 3803650"/>
                <a:gd name="connsiteX161" fmla="*/ 1168400 w 3092994"/>
                <a:gd name="connsiteY161" fmla="*/ 1174750 h 3803650"/>
                <a:gd name="connsiteX162" fmla="*/ 1200150 w 3092994"/>
                <a:gd name="connsiteY162" fmla="*/ 1130300 h 3803650"/>
                <a:gd name="connsiteX163" fmla="*/ 1212850 w 3092994"/>
                <a:gd name="connsiteY163" fmla="*/ 1092200 h 3803650"/>
                <a:gd name="connsiteX164" fmla="*/ 1257300 w 3092994"/>
                <a:gd name="connsiteY164" fmla="*/ 1035050 h 3803650"/>
                <a:gd name="connsiteX165" fmla="*/ 1270000 w 3092994"/>
                <a:gd name="connsiteY165" fmla="*/ 1016000 h 3803650"/>
                <a:gd name="connsiteX166" fmla="*/ 1282700 w 3092994"/>
                <a:gd name="connsiteY166" fmla="*/ 996950 h 3803650"/>
                <a:gd name="connsiteX167" fmla="*/ 1314450 w 3092994"/>
                <a:gd name="connsiteY167" fmla="*/ 958850 h 3803650"/>
                <a:gd name="connsiteX168" fmla="*/ 1327150 w 3092994"/>
                <a:gd name="connsiteY168" fmla="*/ 933450 h 3803650"/>
                <a:gd name="connsiteX169" fmla="*/ 1339850 w 3092994"/>
                <a:gd name="connsiteY169" fmla="*/ 914400 h 3803650"/>
                <a:gd name="connsiteX170" fmla="*/ 1352550 w 3092994"/>
                <a:gd name="connsiteY170" fmla="*/ 876300 h 3803650"/>
                <a:gd name="connsiteX171" fmla="*/ 1358900 w 3092994"/>
                <a:gd name="connsiteY171" fmla="*/ 857250 h 3803650"/>
                <a:gd name="connsiteX172" fmla="*/ 1371600 w 3092994"/>
                <a:gd name="connsiteY172" fmla="*/ 838200 h 3803650"/>
                <a:gd name="connsiteX173" fmla="*/ 1377950 w 3092994"/>
                <a:gd name="connsiteY173" fmla="*/ 819150 h 3803650"/>
                <a:gd name="connsiteX174" fmla="*/ 1397000 w 3092994"/>
                <a:gd name="connsiteY174" fmla="*/ 793750 h 3803650"/>
                <a:gd name="connsiteX175" fmla="*/ 1422400 w 3092994"/>
                <a:gd name="connsiteY175" fmla="*/ 755650 h 3803650"/>
                <a:gd name="connsiteX176" fmla="*/ 1454150 w 3092994"/>
                <a:gd name="connsiteY176" fmla="*/ 717550 h 3803650"/>
                <a:gd name="connsiteX177" fmla="*/ 1473200 w 3092994"/>
                <a:gd name="connsiteY177" fmla="*/ 698500 h 3803650"/>
                <a:gd name="connsiteX178" fmla="*/ 1485900 w 3092994"/>
                <a:gd name="connsiteY178" fmla="*/ 679450 h 3803650"/>
                <a:gd name="connsiteX179" fmla="*/ 1524000 w 3092994"/>
                <a:gd name="connsiteY179" fmla="*/ 654050 h 3803650"/>
                <a:gd name="connsiteX180" fmla="*/ 1536700 w 3092994"/>
                <a:gd name="connsiteY180" fmla="*/ 635000 h 3803650"/>
                <a:gd name="connsiteX181" fmla="*/ 1549400 w 3092994"/>
                <a:gd name="connsiteY181" fmla="*/ 596900 h 3803650"/>
                <a:gd name="connsiteX182" fmla="*/ 1562100 w 3092994"/>
                <a:gd name="connsiteY182" fmla="*/ 577850 h 3803650"/>
                <a:gd name="connsiteX183" fmla="*/ 1568450 w 3092994"/>
                <a:gd name="connsiteY183" fmla="*/ 558800 h 3803650"/>
                <a:gd name="connsiteX184" fmla="*/ 1587500 w 3092994"/>
                <a:gd name="connsiteY184" fmla="*/ 546100 h 3803650"/>
                <a:gd name="connsiteX185" fmla="*/ 1600200 w 3092994"/>
                <a:gd name="connsiteY185" fmla="*/ 527050 h 3803650"/>
                <a:gd name="connsiteX186" fmla="*/ 1644650 w 3092994"/>
                <a:gd name="connsiteY186" fmla="*/ 469900 h 3803650"/>
                <a:gd name="connsiteX187" fmla="*/ 1676400 w 3092994"/>
                <a:gd name="connsiteY187" fmla="*/ 412750 h 3803650"/>
                <a:gd name="connsiteX188" fmla="*/ 1682750 w 3092994"/>
                <a:gd name="connsiteY188" fmla="*/ 387350 h 3803650"/>
                <a:gd name="connsiteX189" fmla="*/ 1714500 w 3092994"/>
                <a:gd name="connsiteY189" fmla="*/ 342900 h 3803650"/>
                <a:gd name="connsiteX190" fmla="*/ 1752600 w 3092994"/>
                <a:gd name="connsiteY190" fmla="*/ 317500 h 3803650"/>
                <a:gd name="connsiteX191" fmla="*/ 1771650 w 3092994"/>
                <a:gd name="connsiteY191" fmla="*/ 292100 h 3803650"/>
                <a:gd name="connsiteX192" fmla="*/ 1784350 w 3092994"/>
                <a:gd name="connsiteY192" fmla="*/ 273050 h 3803650"/>
                <a:gd name="connsiteX193" fmla="*/ 1803400 w 3092994"/>
                <a:gd name="connsiteY193" fmla="*/ 254000 h 3803650"/>
                <a:gd name="connsiteX194" fmla="*/ 1822450 w 3092994"/>
                <a:gd name="connsiteY194" fmla="*/ 215900 h 3803650"/>
                <a:gd name="connsiteX195" fmla="*/ 1828800 w 3092994"/>
                <a:gd name="connsiteY195" fmla="*/ 196850 h 3803650"/>
                <a:gd name="connsiteX196" fmla="*/ 1847850 w 3092994"/>
                <a:gd name="connsiteY196" fmla="*/ 177800 h 3803650"/>
                <a:gd name="connsiteX197" fmla="*/ 1892300 w 3092994"/>
                <a:gd name="connsiteY197" fmla="*/ 114300 h 3803650"/>
                <a:gd name="connsiteX198" fmla="*/ 1898650 w 3092994"/>
                <a:gd name="connsiteY198" fmla="*/ 95250 h 3803650"/>
                <a:gd name="connsiteX199" fmla="*/ 1911350 w 3092994"/>
                <a:gd name="connsiteY199" fmla="*/ 76200 h 3803650"/>
                <a:gd name="connsiteX200" fmla="*/ 1917700 w 3092994"/>
                <a:gd name="connsiteY200" fmla="*/ 57150 h 3803650"/>
                <a:gd name="connsiteX201" fmla="*/ 1943100 w 3092994"/>
                <a:gd name="connsiteY201" fmla="*/ 19050 h 3803650"/>
                <a:gd name="connsiteX202" fmla="*/ 1955800 w 3092994"/>
                <a:gd name="connsiteY202" fmla="*/ 0 h 3803650"/>
                <a:gd name="connsiteX0" fmla="*/ 1755775 w 3092994"/>
                <a:gd name="connsiteY0" fmla="*/ 2657475 h 3803650"/>
                <a:gd name="connsiteX1" fmla="*/ 2000250 w 3092994"/>
                <a:gd name="connsiteY1" fmla="*/ 2555875 h 3803650"/>
                <a:gd name="connsiteX2" fmla="*/ 2206625 w 3092994"/>
                <a:gd name="connsiteY2" fmla="*/ 2463800 h 3803650"/>
                <a:gd name="connsiteX3" fmla="*/ 2524125 w 3092994"/>
                <a:gd name="connsiteY3" fmla="*/ 2324100 h 3803650"/>
                <a:gd name="connsiteX4" fmla="*/ 2847975 w 3092994"/>
                <a:gd name="connsiteY4" fmla="*/ 1797050 h 3803650"/>
                <a:gd name="connsiteX5" fmla="*/ 2762250 w 3092994"/>
                <a:gd name="connsiteY5" fmla="*/ 2286000 h 3803650"/>
                <a:gd name="connsiteX6" fmla="*/ 2781300 w 3092994"/>
                <a:gd name="connsiteY6" fmla="*/ 2298700 h 3803650"/>
                <a:gd name="connsiteX7" fmla="*/ 2794000 w 3092994"/>
                <a:gd name="connsiteY7" fmla="*/ 2349500 h 3803650"/>
                <a:gd name="connsiteX8" fmla="*/ 2819400 w 3092994"/>
                <a:gd name="connsiteY8" fmla="*/ 2387600 h 3803650"/>
                <a:gd name="connsiteX9" fmla="*/ 2838450 w 3092994"/>
                <a:gd name="connsiteY9" fmla="*/ 2425700 h 3803650"/>
                <a:gd name="connsiteX10" fmla="*/ 2851150 w 3092994"/>
                <a:gd name="connsiteY10" fmla="*/ 2470150 h 3803650"/>
                <a:gd name="connsiteX11" fmla="*/ 2863850 w 3092994"/>
                <a:gd name="connsiteY11" fmla="*/ 2489200 h 3803650"/>
                <a:gd name="connsiteX12" fmla="*/ 2870200 w 3092994"/>
                <a:gd name="connsiteY12" fmla="*/ 2514600 h 3803650"/>
                <a:gd name="connsiteX13" fmla="*/ 2889250 w 3092994"/>
                <a:gd name="connsiteY13" fmla="*/ 2552700 h 3803650"/>
                <a:gd name="connsiteX14" fmla="*/ 2895600 w 3092994"/>
                <a:gd name="connsiteY14" fmla="*/ 2584450 h 3803650"/>
                <a:gd name="connsiteX15" fmla="*/ 2901950 w 3092994"/>
                <a:gd name="connsiteY15" fmla="*/ 2635250 h 3803650"/>
                <a:gd name="connsiteX16" fmla="*/ 2940050 w 3092994"/>
                <a:gd name="connsiteY16" fmla="*/ 2667000 h 3803650"/>
                <a:gd name="connsiteX17" fmla="*/ 3009900 w 3092994"/>
                <a:gd name="connsiteY17" fmla="*/ 2698750 h 3803650"/>
                <a:gd name="connsiteX18" fmla="*/ 3073400 w 3092994"/>
                <a:gd name="connsiteY18" fmla="*/ 2692400 h 3803650"/>
                <a:gd name="connsiteX19" fmla="*/ 3054350 w 3092994"/>
                <a:gd name="connsiteY19" fmla="*/ 2813050 h 3803650"/>
                <a:gd name="connsiteX20" fmla="*/ 3048000 w 3092994"/>
                <a:gd name="connsiteY20" fmla="*/ 2832100 h 3803650"/>
                <a:gd name="connsiteX21" fmla="*/ 3028950 w 3092994"/>
                <a:gd name="connsiteY21" fmla="*/ 2851150 h 3803650"/>
                <a:gd name="connsiteX22" fmla="*/ 3022600 w 3092994"/>
                <a:gd name="connsiteY22" fmla="*/ 2876550 h 3803650"/>
                <a:gd name="connsiteX23" fmla="*/ 3016250 w 3092994"/>
                <a:gd name="connsiteY23" fmla="*/ 2895600 h 3803650"/>
                <a:gd name="connsiteX24" fmla="*/ 2997200 w 3092994"/>
                <a:gd name="connsiteY24" fmla="*/ 2952750 h 3803650"/>
                <a:gd name="connsiteX25" fmla="*/ 2959100 w 3092994"/>
                <a:gd name="connsiteY25" fmla="*/ 2990850 h 3803650"/>
                <a:gd name="connsiteX26" fmla="*/ 2940050 w 3092994"/>
                <a:gd name="connsiteY26" fmla="*/ 3060700 h 3803650"/>
                <a:gd name="connsiteX27" fmla="*/ 2933700 w 3092994"/>
                <a:gd name="connsiteY27" fmla="*/ 3079750 h 3803650"/>
                <a:gd name="connsiteX28" fmla="*/ 2921000 w 3092994"/>
                <a:gd name="connsiteY28" fmla="*/ 3098800 h 3803650"/>
                <a:gd name="connsiteX29" fmla="*/ 2914650 w 3092994"/>
                <a:gd name="connsiteY29" fmla="*/ 3124200 h 3803650"/>
                <a:gd name="connsiteX30" fmla="*/ 2870200 w 3092994"/>
                <a:gd name="connsiteY30" fmla="*/ 3181350 h 3803650"/>
                <a:gd name="connsiteX31" fmla="*/ 2857500 w 3092994"/>
                <a:gd name="connsiteY31" fmla="*/ 3200400 h 3803650"/>
                <a:gd name="connsiteX32" fmla="*/ 2851150 w 3092994"/>
                <a:gd name="connsiteY32" fmla="*/ 3232150 h 3803650"/>
                <a:gd name="connsiteX33" fmla="*/ 2825750 w 3092994"/>
                <a:gd name="connsiteY33" fmla="*/ 3270250 h 3803650"/>
                <a:gd name="connsiteX34" fmla="*/ 2806700 w 3092994"/>
                <a:gd name="connsiteY34" fmla="*/ 3308350 h 3803650"/>
                <a:gd name="connsiteX35" fmla="*/ 2794000 w 3092994"/>
                <a:gd name="connsiteY35" fmla="*/ 3346450 h 3803650"/>
                <a:gd name="connsiteX36" fmla="*/ 2787650 w 3092994"/>
                <a:gd name="connsiteY36" fmla="*/ 3365500 h 3803650"/>
                <a:gd name="connsiteX37" fmla="*/ 2762250 w 3092994"/>
                <a:gd name="connsiteY37" fmla="*/ 3429000 h 3803650"/>
                <a:gd name="connsiteX38" fmla="*/ 2749550 w 3092994"/>
                <a:gd name="connsiteY38" fmla="*/ 3486150 h 3803650"/>
                <a:gd name="connsiteX39" fmla="*/ 2743200 w 3092994"/>
                <a:gd name="connsiteY39" fmla="*/ 3505200 h 3803650"/>
                <a:gd name="connsiteX40" fmla="*/ 2724150 w 3092994"/>
                <a:gd name="connsiteY40" fmla="*/ 3517900 h 3803650"/>
                <a:gd name="connsiteX41" fmla="*/ 2711450 w 3092994"/>
                <a:gd name="connsiteY41" fmla="*/ 3536950 h 3803650"/>
                <a:gd name="connsiteX42" fmla="*/ 2705100 w 3092994"/>
                <a:gd name="connsiteY42" fmla="*/ 3556000 h 3803650"/>
                <a:gd name="connsiteX43" fmla="*/ 2686050 w 3092994"/>
                <a:gd name="connsiteY43" fmla="*/ 3575050 h 3803650"/>
                <a:gd name="connsiteX44" fmla="*/ 2679700 w 3092994"/>
                <a:gd name="connsiteY44" fmla="*/ 3613150 h 3803650"/>
                <a:gd name="connsiteX45" fmla="*/ 2667000 w 3092994"/>
                <a:gd name="connsiteY45" fmla="*/ 3651250 h 3803650"/>
                <a:gd name="connsiteX46" fmla="*/ 2660650 w 3092994"/>
                <a:gd name="connsiteY46" fmla="*/ 3670300 h 3803650"/>
                <a:gd name="connsiteX47" fmla="*/ 2654300 w 3092994"/>
                <a:gd name="connsiteY47" fmla="*/ 3689350 h 3803650"/>
                <a:gd name="connsiteX48" fmla="*/ 2616200 w 3092994"/>
                <a:gd name="connsiteY48" fmla="*/ 3714750 h 3803650"/>
                <a:gd name="connsiteX49" fmla="*/ 2597150 w 3092994"/>
                <a:gd name="connsiteY49" fmla="*/ 3752850 h 3803650"/>
                <a:gd name="connsiteX50" fmla="*/ 2590800 w 3092994"/>
                <a:gd name="connsiteY50" fmla="*/ 3771900 h 3803650"/>
                <a:gd name="connsiteX51" fmla="*/ 2533650 w 3092994"/>
                <a:gd name="connsiteY51" fmla="*/ 3803650 h 3803650"/>
                <a:gd name="connsiteX52" fmla="*/ 2451100 w 3092994"/>
                <a:gd name="connsiteY52" fmla="*/ 3797300 h 3803650"/>
                <a:gd name="connsiteX53" fmla="*/ 2432050 w 3092994"/>
                <a:gd name="connsiteY53" fmla="*/ 3790950 h 3803650"/>
                <a:gd name="connsiteX54" fmla="*/ 2305050 w 3092994"/>
                <a:gd name="connsiteY54" fmla="*/ 3784600 h 3803650"/>
                <a:gd name="connsiteX55" fmla="*/ 2273300 w 3092994"/>
                <a:gd name="connsiteY55" fmla="*/ 3778250 h 3803650"/>
                <a:gd name="connsiteX56" fmla="*/ 2235200 w 3092994"/>
                <a:gd name="connsiteY56" fmla="*/ 3765550 h 3803650"/>
                <a:gd name="connsiteX57" fmla="*/ 2216150 w 3092994"/>
                <a:gd name="connsiteY57" fmla="*/ 3759200 h 3803650"/>
                <a:gd name="connsiteX58" fmla="*/ 2171700 w 3092994"/>
                <a:gd name="connsiteY58" fmla="*/ 3752850 h 3803650"/>
                <a:gd name="connsiteX59" fmla="*/ 2101850 w 3092994"/>
                <a:gd name="connsiteY59" fmla="*/ 3733800 h 3803650"/>
                <a:gd name="connsiteX60" fmla="*/ 1898650 w 3092994"/>
                <a:gd name="connsiteY60" fmla="*/ 3727450 h 3803650"/>
                <a:gd name="connsiteX61" fmla="*/ 1879600 w 3092994"/>
                <a:gd name="connsiteY61" fmla="*/ 3721100 h 3803650"/>
                <a:gd name="connsiteX62" fmla="*/ 1746250 w 3092994"/>
                <a:gd name="connsiteY62" fmla="*/ 3708400 h 3803650"/>
                <a:gd name="connsiteX63" fmla="*/ 1701800 w 3092994"/>
                <a:gd name="connsiteY63" fmla="*/ 3695700 h 3803650"/>
                <a:gd name="connsiteX64" fmla="*/ 1644650 w 3092994"/>
                <a:gd name="connsiteY64" fmla="*/ 3689350 h 3803650"/>
                <a:gd name="connsiteX65" fmla="*/ 1593850 w 3092994"/>
                <a:gd name="connsiteY65" fmla="*/ 3683000 h 3803650"/>
                <a:gd name="connsiteX66" fmla="*/ 1555750 w 3092994"/>
                <a:gd name="connsiteY66" fmla="*/ 3676650 h 3803650"/>
                <a:gd name="connsiteX67" fmla="*/ 1435100 w 3092994"/>
                <a:gd name="connsiteY67" fmla="*/ 3663950 h 3803650"/>
                <a:gd name="connsiteX68" fmla="*/ 1333500 w 3092994"/>
                <a:gd name="connsiteY68" fmla="*/ 3632200 h 3803650"/>
                <a:gd name="connsiteX69" fmla="*/ 1263650 w 3092994"/>
                <a:gd name="connsiteY69" fmla="*/ 3625850 h 3803650"/>
                <a:gd name="connsiteX70" fmla="*/ 1200150 w 3092994"/>
                <a:gd name="connsiteY70" fmla="*/ 3606800 h 3803650"/>
                <a:gd name="connsiteX71" fmla="*/ 1181100 w 3092994"/>
                <a:gd name="connsiteY71" fmla="*/ 3600450 h 3803650"/>
                <a:gd name="connsiteX72" fmla="*/ 1073150 w 3092994"/>
                <a:gd name="connsiteY72" fmla="*/ 3587750 h 3803650"/>
                <a:gd name="connsiteX73" fmla="*/ 1003300 w 3092994"/>
                <a:gd name="connsiteY73" fmla="*/ 3575050 h 3803650"/>
                <a:gd name="connsiteX74" fmla="*/ 952500 w 3092994"/>
                <a:gd name="connsiteY74" fmla="*/ 3562350 h 3803650"/>
                <a:gd name="connsiteX75" fmla="*/ 863600 w 3092994"/>
                <a:gd name="connsiteY75" fmla="*/ 3556000 h 3803650"/>
                <a:gd name="connsiteX76" fmla="*/ 844550 w 3092994"/>
                <a:gd name="connsiteY76" fmla="*/ 3549650 h 3803650"/>
                <a:gd name="connsiteX77" fmla="*/ 825500 w 3092994"/>
                <a:gd name="connsiteY77" fmla="*/ 3562350 h 3803650"/>
                <a:gd name="connsiteX78" fmla="*/ 793750 w 3092994"/>
                <a:gd name="connsiteY78" fmla="*/ 3575050 h 3803650"/>
                <a:gd name="connsiteX79" fmla="*/ 781050 w 3092994"/>
                <a:gd name="connsiteY79" fmla="*/ 3594100 h 3803650"/>
                <a:gd name="connsiteX80" fmla="*/ 762000 w 3092994"/>
                <a:gd name="connsiteY80" fmla="*/ 3606800 h 3803650"/>
                <a:gd name="connsiteX81" fmla="*/ 673100 w 3092994"/>
                <a:gd name="connsiteY81" fmla="*/ 3625850 h 3803650"/>
                <a:gd name="connsiteX82" fmla="*/ 539750 w 3092994"/>
                <a:gd name="connsiteY82" fmla="*/ 3651250 h 3803650"/>
                <a:gd name="connsiteX83" fmla="*/ 520700 w 3092994"/>
                <a:gd name="connsiteY83" fmla="*/ 3657600 h 3803650"/>
                <a:gd name="connsiteX84" fmla="*/ 450850 w 3092994"/>
                <a:gd name="connsiteY84" fmla="*/ 3670300 h 3803650"/>
                <a:gd name="connsiteX85" fmla="*/ 165100 w 3092994"/>
                <a:gd name="connsiteY85" fmla="*/ 3676650 h 3803650"/>
                <a:gd name="connsiteX86" fmla="*/ 69850 w 3092994"/>
                <a:gd name="connsiteY86" fmla="*/ 3670300 h 3803650"/>
                <a:gd name="connsiteX87" fmla="*/ 63500 w 3092994"/>
                <a:gd name="connsiteY87" fmla="*/ 3651250 h 3803650"/>
                <a:gd name="connsiteX88" fmla="*/ 50800 w 3092994"/>
                <a:gd name="connsiteY88" fmla="*/ 3594100 h 3803650"/>
                <a:gd name="connsiteX89" fmla="*/ 38100 w 3092994"/>
                <a:gd name="connsiteY89" fmla="*/ 3562350 h 3803650"/>
                <a:gd name="connsiteX90" fmla="*/ 31750 w 3092994"/>
                <a:gd name="connsiteY90" fmla="*/ 3492500 h 3803650"/>
                <a:gd name="connsiteX91" fmla="*/ 25400 w 3092994"/>
                <a:gd name="connsiteY91" fmla="*/ 3473450 h 3803650"/>
                <a:gd name="connsiteX92" fmla="*/ 19050 w 3092994"/>
                <a:gd name="connsiteY92" fmla="*/ 3416300 h 3803650"/>
                <a:gd name="connsiteX93" fmla="*/ 6350 w 3092994"/>
                <a:gd name="connsiteY93" fmla="*/ 3378200 h 3803650"/>
                <a:gd name="connsiteX94" fmla="*/ 0 w 3092994"/>
                <a:gd name="connsiteY94" fmla="*/ 3340100 h 3803650"/>
                <a:gd name="connsiteX95" fmla="*/ 19050 w 3092994"/>
                <a:gd name="connsiteY95" fmla="*/ 3187700 h 3803650"/>
                <a:gd name="connsiteX96" fmla="*/ 25400 w 3092994"/>
                <a:gd name="connsiteY96" fmla="*/ 3168650 h 3803650"/>
                <a:gd name="connsiteX97" fmla="*/ 31750 w 3092994"/>
                <a:gd name="connsiteY97" fmla="*/ 3136900 h 3803650"/>
                <a:gd name="connsiteX98" fmla="*/ 44450 w 3092994"/>
                <a:gd name="connsiteY98" fmla="*/ 3092450 h 3803650"/>
                <a:gd name="connsiteX99" fmla="*/ 63500 w 3092994"/>
                <a:gd name="connsiteY99" fmla="*/ 3009900 h 3803650"/>
                <a:gd name="connsiteX100" fmla="*/ 69850 w 3092994"/>
                <a:gd name="connsiteY100" fmla="*/ 2990850 h 3803650"/>
                <a:gd name="connsiteX101" fmla="*/ 76200 w 3092994"/>
                <a:gd name="connsiteY101" fmla="*/ 2908300 h 3803650"/>
                <a:gd name="connsiteX102" fmla="*/ 95250 w 3092994"/>
                <a:gd name="connsiteY102" fmla="*/ 2889250 h 3803650"/>
                <a:gd name="connsiteX103" fmla="*/ 107950 w 3092994"/>
                <a:gd name="connsiteY103" fmla="*/ 2870200 h 3803650"/>
                <a:gd name="connsiteX104" fmla="*/ 127000 w 3092994"/>
                <a:gd name="connsiteY104" fmla="*/ 2851150 h 3803650"/>
                <a:gd name="connsiteX105" fmla="*/ 152400 w 3092994"/>
                <a:gd name="connsiteY105" fmla="*/ 2813050 h 3803650"/>
                <a:gd name="connsiteX106" fmla="*/ 158750 w 3092994"/>
                <a:gd name="connsiteY106" fmla="*/ 2787650 h 3803650"/>
                <a:gd name="connsiteX107" fmla="*/ 165100 w 3092994"/>
                <a:gd name="connsiteY107" fmla="*/ 2768600 h 3803650"/>
                <a:gd name="connsiteX108" fmla="*/ 171450 w 3092994"/>
                <a:gd name="connsiteY108" fmla="*/ 2724150 h 3803650"/>
                <a:gd name="connsiteX109" fmla="*/ 196850 w 3092994"/>
                <a:gd name="connsiteY109" fmla="*/ 2667000 h 3803650"/>
                <a:gd name="connsiteX110" fmla="*/ 215900 w 3092994"/>
                <a:gd name="connsiteY110" fmla="*/ 2609850 h 3803650"/>
                <a:gd name="connsiteX111" fmla="*/ 228600 w 3092994"/>
                <a:gd name="connsiteY111" fmla="*/ 2590800 h 3803650"/>
                <a:gd name="connsiteX112" fmla="*/ 241300 w 3092994"/>
                <a:gd name="connsiteY112" fmla="*/ 2546350 h 3803650"/>
                <a:gd name="connsiteX113" fmla="*/ 254000 w 3092994"/>
                <a:gd name="connsiteY113" fmla="*/ 2527300 h 3803650"/>
                <a:gd name="connsiteX114" fmla="*/ 260350 w 3092994"/>
                <a:gd name="connsiteY114" fmla="*/ 2508250 h 3803650"/>
                <a:gd name="connsiteX115" fmla="*/ 279400 w 3092994"/>
                <a:gd name="connsiteY115" fmla="*/ 2495550 h 3803650"/>
                <a:gd name="connsiteX116" fmla="*/ 285750 w 3092994"/>
                <a:gd name="connsiteY116" fmla="*/ 2476500 h 3803650"/>
                <a:gd name="connsiteX117" fmla="*/ 304800 w 3092994"/>
                <a:gd name="connsiteY117" fmla="*/ 2425700 h 3803650"/>
                <a:gd name="connsiteX118" fmla="*/ 361950 w 3092994"/>
                <a:gd name="connsiteY118" fmla="*/ 2374900 h 3803650"/>
                <a:gd name="connsiteX119" fmla="*/ 374650 w 3092994"/>
                <a:gd name="connsiteY119" fmla="*/ 2355850 h 3803650"/>
                <a:gd name="connsiteX120" fmla="*/ 393700 w 3092994"/>
                <a:gd name="connsiteY120" fmla="*/ 2343150 h 3803650"/>
                <a:gd name="connsiteX121" fmla="*/ 400050 w 3092994"/>
                <a:gd name="connsiteY121" fmla="*/ 2324100 h 3803650"/>
                <a:gd name="connsiteX122" fmla="*/ 425450 w 3092994"/>
                <a:gd name="connsiteY122" fmla="*/ 2286000 h 3803650"/>
                <a:gd name="connsiteX123" fmla="*/ 463550 w 3092994"/>
                <a:gd name="connsiteY123" fmla="*/ 2247900 h 3803650"/>
                <a:gd name="connsiteX124" fmla="*/ 488950 w 3092994"/>
                <a:gd name="connsiteY124" fmla="*/ 2190750 h 3803650"/>
                <a:gd name="connsiteX125" fmla="*/ 495300 w 3092994"/>
                <a:gd name="connsiteY125" fmla="*/ 2171700 h 3803650"/>
                <a:gd name="connsiteX126" fmla="*/ 508000 w 3092994"/>
                <a:gd name="connsiteY126" fmla="*/ 2152650 h 3803650"/>
                <a:gd name="connsiteX127" fmla="*/ 514350 w 3092994"/>
                <a:gd name="connsiteY127" fmla="*/ 2133600 h 3803650"/>
                <a:gd name="connsiteX128" fmla="*/ 539750 w 3092994"/>
                <a:gd name="connsiteY128" fmla="*/ 2095500 h 3803650"/>
                <a:gd name="connsiteX129" fmla="*/ 552450 w 3092994"/>
                <a:gd name="connsiteY129" fmla="*/ 2076450 h 3803650"/>
                <a:gd name="connsiteX130" fmla="*/ 577850 w 3092994"/>
                <a:gd name="connsiteY130" fmla="*/ 2038350 h 3803650"/>
                <a:gd name="connsiteX131" fmla="*/ 590550 w 3092994"/>
                <a:gd name="connsiteY131" fmla="*/ 2019300 h 3803650"/>
                <a:gd name="connsiteX132" fmla="*/ 609600 w 3092994"/>
                <a:gd name="connsiteY132" fmla="*/ 2000250 h 3803650"/>
                <a:gd name="connsiteX133" fmla="*/ 622300 w 3092994"/>
                <a:gd name="connsiteY133" fmla="*/ 1962150 h 3803650"/>
                <a:gd name="connsiteX134" fmla="*/ 647700 w 3092994"/>
                <a:gd name="connsiteY134" fmla="*/ 1924050 h 3803650"/>
                <a:gd name="connsiteX135" fmla="*/ 654050 w 3092994"/>
                <a:gd name="connsiteY135" fmla="*/ 1905000 h 3803650"/>
                <a:gd name="connsiteX136" fmla="*/ 679450 w 3092994"/>
                <a:gd name="connsiteY136" fmla="*/ 1866900 h 3803650"/>
                <a:gd name="connsiteX137" fmla="*/ 692150 w 3092994"/>
                <a:gd name="connsiteY137" fmla="*/ 1847850 h 3803650"/>
                <a:gd name="connsiteX138" fmla="*/ 723900 w 3092994"/>
                <a:gd name="connsiteY138" fmla="*/ 1797050 h 3803650"/>
                <a:gd name="connsiteX139" fmla="*/ 736600 w 3092994"/>
                <a:gd name="connsiteY139" fmla="*/ 1778000 h 3803650"/>
                <a:gd name="connsiteX140" fmla="*/ 755650 w 3092994"/>
                <a:gd name="connsiteY140" fmla="*/ 1758950 h 3803650"/>
                <a:gd name="connsiteX141" fmla="*/ 774700 w 3092994"/>
                <a:gd name="connsiteY141" fmla="*/ 1714500 h 3803650"/>
                <a:gd name="connsiteX142" fmla="*/ 793750 w 3092994"/>
                <a:gd name="connsiteY142" fmla="*/ 1701800 h 3803650"/>
                <a:gd name="connsiteX143" fmla="*/ 812800 w 3092994"/>
                <a:gd name="connsiteY143" fmla="*/ 1676400 h 3803650"/>
                <a:gd name="connsiteX144" fmla="*/ 831850 w 3092994"/>
                <a:gd name="connsiteY144" fmla="*/ 1657350 h 3803650"/>
                <a:gd name="connsiteX145" fmla="*/ 857250 w 3092994"/>
                <a:gd name="connsiteY145" fmla="*/ 1619250 h 3803650"/>
                <a:gd name="connsiteX146" fmla="*/ 863600 w 3092994"/>
                <a:gd name="connsiteY146" fmla="*/ 1600200 h 3803650"/>
                <a:gd name="connsiteX147" fmla="*/ 882650 w 3092994"/>
                <a:gd name="connsiteY147" fmla="*/ 1587500 h 3803650"/>
                <a:gd name="connsiteX148" fmla="*/ 889000 w 3092994"/>
                <a:gd name="connsiteY148" fmla="*/ 1568450 h 3803650"/>
                <a:gd name="connsiteX149" fmla="*/ 927100 w 3092994"/>
                <a:gd name="connsiteY149" fmla="*/ 1530350 h 3803650"/>
                <a:gd name="connsiteX150" fmla="*/ 952500 w 3092994"/>
                <a:gd name="connsiteY150" fmla="*/ 1498600 h 3803650"/>
                <a:gd name="connsiteX151" fmla="*/ 965200 w 3092994"/>
                <a:gd name="connsiteY151" fmla="*/ 1473200 h 3803650"/>
                <a:gd name="connsiteX152" fmla="*/ 977900 w 3092994"/>
                <a:gd name="connsiteY152" fmla="*/ 1454150 h 3803650"/>
                <a:gd name="connsiteX153" fmla="*/ 990600 w 3092994"/>
                <a:gd name="connsiteY153" fmla="*/ 1416050 h 3803650"/>
                <a:gd name="connsiteX154" fmla="*/ 996950 w 3092994"/>
                <a:gd name="connsiteY154" fmla="*/ 1397000 h 3803650"/>
                <a:gd name="connsiteX155" fmla="*/ 1009650 w 3092994"/>
                <a:gd name="connsiteY155" fmla="*/ 1377950 h 3803650"/>
                <a:gd name="connsiteX156" fmla="*/ 1016000 w 3092994"/>
                <a:gd name="connsiteY156" fmla="*/ 1358900 h 3803650"/>
                <a:gd name="connsiteX157" fmla="*/ 1035050 w 3092994"/>
                <a:gd name="connsiteY157" fmla="*/ 1339850 h 3803650"/>
                <a:gd name="connsiteX158" fmla="*/ 1060450 w 3092994"/>
                <a:gd name="connsiteY158" fmla="*/ 1308100 h 3803650"/>
                <a:gd name="connsiteX159" fmla="*/ 1079500 w 3092994"/>
                <a:gd name="connsiteY159" fmla="*/ 1270000 h 3803650"/>
                <a:gd name="connsiteX160" fmla="*/ 1098550 w 3092994"/>
                <a:gd name="connsiteY160" fmla="*/ 1244600 h 3803650"/>
                <a:gd name="connsiteX161" fmla="*/ 1123950 w 3092994"/>
                <a:gd name="connsiteY161" fmla="*/ 1238250 h 3803650"/>
                <a:gd name="connsiteX162" fmla="*/ 1168400 w 3092994"/>
                <a:gd name="connsiteY162" fmla="*/ 1174750 h 3803650"/>
                <a:gd name="connsiteX163" fmla="*/ 1200150 w 3092994"/>
                <a:gd name="connsiteY163" fmla="*/ 1130300 h 3803650"/>
                <a:gd name="connsiteX164" fmla="*/ 1212850 w 3092994"/>
                <a:gd name="connsiteY164" fmla="*/ 1092200 h 3803650"/>
                <a:gd name="connsiteX165" fmla="*/ 1257300 w 3092994"/>
                <a:gd name="connsiteY165" fmla="*/ 1035050 h 3803650"/>
                <a:gd name="connsiteX166" fmla="*/ 1270000 w 3092994"/>
                <a:gd name="connsiteY166" fmla="*/ 1016000 h 3803650"/>
                <a:gd name="connsiteX167" fmla="*/ 1282700 w 3092994"/>
                <a:gd name="connsiteY167" fmla="*/ 996950 h 3803650"/>
                <a:gd name="connsiteX168" fmla="*/ 1314450 w 3092994"/>
                <a:gd name="connsiteY168" fmla="*/ 958850 h 3803650"/>
                <a:gd name="connsiteX169" fmla="*/ 1327150 w 3092994"/>
                <a:gd name="connsiteY169" fmla="*/ 933450 h 3803650"/>
                <a:gd name="connsiteX170" fmla="*/ 1339850 w 3092994"/>
                <a:gd name="connsiteY170" fmla="*/ 914400 h 3803650"/>
                <a:gd name="connsiteX171" fmla="*/ 1352550 w 3092994"/>
                <a:gd name="connsiteY171" fmla="*/ 876300 h 3803650"/>
                <a:gd name="connsiteX172" fmla="*/ 1358900 w 3092994"/>
                <a:gd name="connsiteY172" fmla="*/ 857250 h 3803650"/>
                <a:gd name="connsiteX173" fmla="*/ 1371600 w 3092994"/>
                <a:gd name="connsiteY173" fmla="*/ 838200 h 3803650"/>
                <a:gd name="connsiteX174" fmla="*/ 1377950 w 3092994"/>
                <a:gd name="connsiteY174" fmla="*/ 819150 h 3803650"/>
                <a:gd name="connsiteX175" fmla="*/ 1397000 w 3092994"/>
                <a:gd name="connsiteY175" fmla="*/ 793750 h 3803650"/>
                <a:gd name="connsiteX176" fmla="*/ 1422400 w 3092994"/>
                <a:gd name="connsiteY176" fmla="*/ 755650 h 3803650"/>
                <a:gd name="connsiteX177" fmla="*/ 1454150 w 3092994"/>
                <a:gd name="connsiteY177" fmla="*/ 717550 h 3803650"/>
                <a:gd name="connsiteX178" fmla="*/ 1473200 w 3092994"/>
                <a:gd name="connsiteY178" fmla="*/ 698500 h 3803650"/>
                <a:gd name="connsiteX179" fmla="*/ 1485900 w 3092994"/>
                <a:gd name="connsiteY179" fmla="*/ 679450 h 3803650"/>
                <a:gd name="connsiteX180" fmla="*/ 1524000 w 3092994"/>
                <a:gd name="connsiteY180" fmla="*/ 654050 h 3803650"/>
                <a:gd name="connsiteX181" fmla="*/ 1536700 w 3092994"/>
                <a:gd name="connsiteY181" fmla="*/ 635000 h 3803650"/>
                <a:gd name="connsiteX182" fmla="*/ 1549400 w 3092994"/>
                <a:gd name="connsiteY182" fmla="*/ 596900 h 3803650"/>
                <a:gd name="connsiteX183" fmla="*/ 1562100 w 3092994"/>
                <a:gd name="connsiteY183" fmla="*/ 577850 h 3803650"/>
                <a:gd name="connsiteX184" fmla="*/ 1568450 w 3092994"/>
                <a:gd name="connsiteY184" fmla="*/ 558800 h 3803650"/>
                <a:gd name="connsiteX185" fmla="*/ 1587500 w 3092994"/>
                <a:gd name="connsiteY185" fmla="*/ 546100 h 3803650"/>
                <a:gd name="connsiteX186" fmla="*/ 1600200 w 3092994"/>
                <a:gd name="connsiteY186" fmla="*/ 527050 h 3803650"/>
                <a:gd name="connsiteX187" fmla="*/ 1644650 w 3092994"/>
                <a:gd name="connsiteY187" fmla="*/ 469900 h 3803650"/>
                <a:gd name="connsiteX188" fmla="*/ 1676400 w 3092994"/>
                <a:gd name="connsiteY188" fmla="*/ 412750 h 3803650"/>
                <a:gd name="connsiteX189" fmla="*/ 1682750 w 3092994"/>
                <a:gd name="connsiteY189" fmla="*/ 387350 h 3803650"/>
                <a:gd name="connsiteX190" fmla="*/ 1714500 w 3092994"/>
                <a:gd name="connsiteY190" fmla="*/ 342900 h 3803650"/>
                <a:gd name="connsiteX191" fmla="*/ 1752600 w 3092994"/>
                <a:gd name="connsiteY191" fmla="*/ 317500 h 3803650"/>
                <a:gd name="connsiteX192" fmla="*/ 1771650 w 3092994"/>
                <a:gd name="connsiteY192" fmla="*/ 292100 h 3803650"/>
                <a:gd name="connsiteX193" fmla="*/ 1784350 w 3092994"/>
                <a:gd name="connsiteY193" fmla="*/ 273050 h 3803650"/>
                <a:gd name="connsiteX194" fmla="*/ 1803400 w 3092994"/>
                <a:gd name="connsiteY194" fmla="*/ 254000 h 3803650"/>
                <a:gd name="connsiteX195" fmla="*/ 1822450 w 3092994"/>
                <a:gd name="connsiteY195" fmla="*/ 215900 h 3803650"/>
                <a:gd name="connsiteX196" fmla="*/ 1828800 w 3092994"/>
                <a:gd name="connsiteY196" fmla="*/ 196850 h 3803650"/>
                <a:gd name="connsiteX197" fmla="*/ 1847850 w 3092994"/>
                <a:gd name="connsiteY197" fmla="*/ 177800 h 3803650"/>
                <a:gd name="connsiteX198" fmla="*/ 1892300 w 3092994"/>
                <a:gd name="connsiteY198" fmla="*/ 114300 h 3803650"/>
                <a:gd name="connsiteX199" fmla="*/ 1898650 w 3092994"/>
                <a:gd name="connsiteY199" fmla="*/ 95250 h 3803650"/>
                <a:gd name="connsiteX200" fmla="*/ 1911350 w 3092994"/>
                <a:gd name="connsiteY200" fmla="*/ 76200 h 3803650"/>
                <a:gd name="connsiteX201" fmla="*/ 1917700 w 3092994"/>
                <a:gd name="connsiteY201" fmla="*/ 57150 h 3803650"/>
                <a:gd name="connsiteX202" fmla="*/ 1943100 w 3092994"/>
                <a:gd name="connsiteY202" fmla="*/ 19050 h 3803650"/>
                <a:gd name="connsiteX203" fmla="*/ 1955800 w 3092994"/>
                <a:gd name="connsiteY203" fmla="*/ 0 h 3803650"/>
                <a:gd name="connsiteX0" fmla="*/ 1755775 w 3092994"/>
                <a:gd name="connsiteY0" fmla="*/ 2657475 h 3803650"/>
                <a:gd name="connsiteX1" fmla="*/ 2000250 w 3092994"/>
                <a:gd name="connsiteY1" fmla="*/ 2555875 h 3803650"/>
                <a:gd name="connsiteX2" fmla="*/ 2206625 w 3092994"/>
                <a:gd name="connsiteY2" fmla="*/ 2463800 h 3803650"/>
                <a:gd name="connsiteX3" fmla="*/ 2524125 w 3092994"/>
                <a:gd name="connsiteY3" fmla="*/ 2324100 h 3803650"/>
                <a:gd name="connsiteX4" fmla="*/ 2847975 w 3092994"/>
                <a:gd name="connsiteY4" fmla="*/ 1797050 h 3803650"/>
                <a:gd name="connsiteX5" fmla="*/ 2762250 w 3092994"/>
                <a:gd name="connsiteY5" fmla="*/ 2286000 h 3803650"/>
                <a:gd name="connsiteX6" fmla="*/ 2781300 w 3092994"/>
                <a:gd name="connsiteY6" fmla="*/ 2298700 h 3803650"/>
                <a:gd name="connsiteX7" fmla="*/ 2794000 w 3092994"/>
                <a:gd name="connsiteY7" fmla="*/ 2349500 h 3803650"/>
                <a:gd name="connsiteX8" fmla="*/ 2819400 w 3092994"/>
                <a:gd name="connsiteY8" fmla="*/ 2387600 h 3803650"/>
                <a:gd name="connsiteX9" fmla="*/ 2838450 w 3092994"/>
                <a:gd name="connsiteY9" fmla="*/ 2425700 h 3803650"/>
                <a:gd name="connsiteX10" fmla="*/ 2851150 w 3092994"/>
                <a:gd name="connsiteY10" fmla="*/ 2470150 h 3803650"/>
                <a:gd name="connsiteX11" fmla="*/ 2863850 w 3092994"/>
                <a:gd name="connsiteY11" fmla="*/ 2489200 h 3803650"/>
                <a:gd name="connsiteX12" fmla="*/ 2870200 w 3092994"/>
                <a:gd name="connsiteY12" fmla="*/ 2514600 h 3803650"/>
                <a:gd name="connsiteX13" fmla="*/ 2889250 w 3092994"/>
                <a:gd name="connsiteY13" fmla="*/ 2552700 h 3803650"/>
                <a:gd name="connsiteX14" fmla="*/ 2895600 w 3092994"/>
                <a:gd name="connsiteY14" fmla="*/ 2584450 h 3803650"/>
                <a:gd name="connsiteX15" fmla="*/ 2901950 w 3092994"/>
                <a:gd name="connsiteY15" fmla="*/ 2635250 h 3803650"/>
                <a:gd name="connsiteX16" fmla="*/ 2940050 w 3092994"/>
                <a:gd name="connsiteY16" fmla="*/ 2667000 h 3803650"/>
                <a:gd name="connsiteX17" fmla="*/ 3009900 w 3092994"/>
                <a:gd name="connsiteY17" fmla="*/ 2698750 h 3803650"/>
                <a:gd name="connsiteX18" fmla="*/ 3073400 w 3092994"/>
                <a:gd name="connsiteY18" fmla="*/ 2692400 h 3803650"/>
                <a:gd name="connsiteX19" fmla="*/ 3054350 w 3092994"/>
                <a:gd name="connsiteY19" fmla="*/ 2813050 h 3803650"/>
                <a:gd name="connsiteX20" fmla="*/ 3048000 w 3092994"/>
                <a:gd name="connsiteY20" fmla="*/ 2832100 h 3803650"/>
                <a:gd name="connsiteX21" fmla="*/ 3028950 w 3092994"/>
                <a:gd name="connsiteY21" fmla="*/ 2851150 h 3803650"/>
                <a:gd name="connsiteX22" fmla="*/ 3022600 w 3092994"/>
                <a:gd name="connsiteY22" fmla="*/ 2876550 h 3803650"/>
                <a:gd name="connsiteX23" fmla="*/ 3016250 w 3092994"/>
                <a:gd name="connsiteY23" fmla="*/ 2895600 h 3803650"/>
                <a:gd name="connsiteX24" fmla="*/ 2997200 w 3092994"/>
                <a:gd name="connsiteY24" fmla="*/ 2952750 h 3803650"/>
                <a:gd name="connsiteX25" fmla="*/ 2959100 w 3092994"/>
                <a:gd name="connsiteY25" fmla="*/ 2990850 h 3803650"/>
                <a:gd name="connsiteX26" fmla="*/ 2940050 w 3092994"/>
                <a:gd name="connsiteY26" fmla="*/ 3060700 h 3803650"/>
                <a:gd name="connsiteX27" fmla="*/ 2933700 w 3092994"/>
                <a:gd name="connsiteY27" fmla="*/ 3079750 h 3803650"/>
                <a:gd name="connsiteX28" fmla="*/ 2921000 w 3092994"/>
                <a:gd name="connsiteY28" fmla="*/ 3098800 h 3803650"/>
                <a:gd name="connsiteX29" fmla="*/ 2914650 w 3092994"/>
                <a:gd name="connsiteY29" fmla="*/ 3124200 h 3803650"/>
                <a:gd name="connsiteX30" fmla="*/ 2870200 w 3092994"/>
                <a:gd name="connsiteY30" fmla="*/ 3181350 h 3803650"/>
                <a:gd name="connsiteX31" fmla="*/ 2857500 w 3092994"/>
                <a:gd name="connsiteY31" fmla="*/ 3200400 h 3803650"/>
                <a:gd name="connsiteX32" fmla="*/ 2851150 w 3092994"/>
                <a:gd name="connsiteY32" fmla="*/ 3232150 h 3803650"/>
                <a:gd name="connsiteX33" fmla="*/ 2825750 w 3092994"/>
                <a:gd name="connsiteY33" fmla="*/ 3270250 h 3803650"/>
                <a:gd name="connsiteX34" fmla="*/ 2806700 w 3092994"/>
                <a:gd name="connsiteY34" fmla="*/ 3308350 h 3803650"/>
                <a:gd name="connsiteX35" fmla="*/ 2794000 w 3092994"/>
                <a:gd name="connsiteY35" fmla="*/ 3346450 h 3803650"/>
                <a:gd name="connsiteX36" fmla="*/ 2787650 w 3092994"/>
                <a:gd name="connsiteY36" fmla="*/ 3365500 h 3803650"/>
                <a:gd name="connsiteX37" fmla="*/ 2762250 w 3092994"/>
                <a:gd name="connsiteY37" fmla="*/ 3429000 h 3803650"/>
                <a:gd name="connsiteX38" fmla="*/ 2749550 w 3092994"/>
                <a:gd name="connsiteY38" fmla="*/ 3486150 h 3803650"/>
                <a:gd name="connsiteX39" fmla="*/ 2743200 w 3092994"/>
                <a:gd name="connsiteY39" fmla="*/ 3505200 h 3803650"/>
                <a:gd name="connsiteX40" fmla="*/ 2724150 w 3092994"/>
                <a:gd name="connsiteY40" fmla="*/ 3517900 h 3803650"/>
                <a:gd name="connsiteX41" fmla="*/ 2711450 w 3092994"/>
                <a:gd name="connsiteY41" fmla="*/ 3536950 h 3803650"/>
                <a:gd name="connsiteX42" fmla="*/ 2705100 w 3092994"/>
                <a:gd name="connsiteY42" fmla="*/ 3556000 h 3803650"/>
                <a:gd name="connsiteX43" fmla="*/ 2686050 w 3092994"/>
                <a:gd name="connsiteY43" fmla="*/ 3575050 h 3803650"/>
                <a:gd name="connsiteX44" fmla="*/ 2679700 w 3092994"/>
                <a:gd name="connsiteY44" fmla="*/ 3613150 h 3803650"/>
                <a:gd name="connsiteX45" fmla="*/ 2667000 w 3092994"/>
                <a:gd name="connsiteY45" fmla="*/ 3651250 h 3803650"/>
                <a:gd name="connsiteX46" fmla="*/ 2660650 w 3092994"/>
                <a:gd name="connsiteY46" fmla="*/ 3670300 h 3803650"/>
                <a:gd name="connsiteX47" fmla="*/ 2654300 w 3092994"/>
                <a:gd name="connsiteY47" fmla="*/ 3689350 h 3803650"/>
                <a:gd name="connsiteX48" fmla="*/ 2616200 w 3092994"/>
                <a:gd name="connsiteY48" fmla="*/ 3714750 h 3803650"/>
                <a:gd name="connsiteX49" fmla="*/ 2597150 w 3092994"/>
                <a:gd name="connsiteY49" fmla="*/ 3752850 h 3803650"/>
                <a:gd name="connsiteX50" fmla="*/ 2590800 w 3092994"/>
                <a:gd name="connsiteY50" fmla="*/ 3771900 h 3803650"/>
                <a:gd name="connsiteX51" fmla="*/ 2533650 w 3092994"/>
                <a:gd name="connsiteY51" fmla="*/ 3803650 h 3803650"/>
                <a:gd name="connsiteX52" fmla="*/ 2451100 w 3092994"/>
                <a:gd name="connsiteY52" fmla="*/ 3797300 h 3803650"/>
                <a:gd name="connsiteX53" fmla="*/ 2432050 w 3092994"/>
                <a:gd name="connsiteY53" fmla="*/ 3790950 h 3803650"/>
                <a:gd name="connsiteX54" fmla="*/ 2305050 w 3092994"/>
                <a:gd name="connsiteY54" fmla="*/ 3784600 h 3803650"/>
                <a:gd name="connsiteX55" fmla="*/ 2273300 w 3092994"/>
                <a:gd name="connsiteY55" fmla="*/ 3778250 h 3803650"/>
                <a:gd name="connsiteX56" fmla="*/ 2235200 w 3092994"/>
                <a:gd name="connsiteY56" fmla="*/ 3765550 h 3803650"/>
                <a:gd name="connsiteX57" fmla="*/ 2216150 w 3092994"/>
                <a:gd name="connsiteY57" fmla="*/ 3759200 h 3803650"/>
                <a:gd name="connsiteX58" fmla="*/ 2171700 w 3092994"/>
                <a:gd name="connsiteY58" fmla="*/ 3752850 h 3803650"/>
                <a:gd name="connsiteX59" fmla="*/ 2101850 w 3092994"/>
                <a:gd name="connsiteY59" fmla="*/ 3733800 h 3803650"/>
                <a:gd name="connsiteX60" fmla="*/ 1898650 w 3092994"/>
                <a:gd name="connsiteY60" fmla="*/ 3727450 h 3803650"/>
                <a:gd name="connsiteX61" fmla="*/ 1879600 w 3092994"/>
                <a:gd name="connsiteY61" fmla="*/ 3721100 h 3803650"/>
                <a:gd name="connsiteX62" fmla="*/ 1746250 w 3092994"/>
                <a:gd name="connsiteY62" fmla="*/ 3708400 h 3803650"/>
                <a:gd name="connsiteX63" fmla="*/ 1701800 w 3092994"/>
                <a:gd name="connsiteY63" fmla="*/ 3695700 h 3803650"/>
                <a:gd name="connsiteX64" fmla="*/ 1644650 w 3092994"/>
                <a:gd name="connsiteY64" fmla="*/ 3689350 h 3803650"/>
                <a:gd name="connsiteX65" fmla="*/ 1593850 w 3092994"/>
                <a:gd name="connsiteY65" fmla="*/ 3683000 h 3803650"/>
                <a:gd name="connsiteX66" fmla="*/ 1555750 w 3092994"/>
                <a:gd name="connsiteY66" fmla="*/ 3676650 h 3803650"/>
                <a:gd name="connsiteX67" fmla="*/ 1435100 w 3092994"/>
                <a:gd name="connsiteY67" fmla="*/ 3663950 h 3803650"/>
                <a:gd name="connsiteX68" fmla="*/ 1333500 w 3092994"/>
                <a:gd name="connsiteY68" fmla="*/ 3632200 h 3803650"/>
                <a:gd name="connsiteX69" fmla="*/ 1263650 w 3092994"/>
                <a:gd name="connsiteY69" fmla="*/ 3625850 h 3803650"/>
                <a:gd name="connsiteX70" fmla="*/ 1200150 w 3092994"/>
                <a:gd name="connsiteY70" fmla="*/ 3606800 h 3803650"/>
                <a:gd name="connsiteX71" fmla="*/ 1181100 w 3092994"/>
                <a:gd name="connsiteY71" fmla="*/ 3600450 h 3803650"/>
                <a:gd name="connsiteX72" fmla="*/ 1073150 w 3092994"/>
                <a:gd name="connsiteY72" fmla="*/ 3587750 h 3803650"/>
                <a:gd name="connsiteX73" fmla="*/ 1003300 w 3092994"/>
                <a:gd name="connsiteY73" fmla="*/ 3575050 h 3803650"/>
                <a:gd name="connsiteX74" fmla="*/ 952500 w 3092994"/>
                <a:gd name="connsiteY74" fmla="*/ 3562350 h 3803650"/>
                <a:gd name="connsiteX75" fmla="*/ 863600 w 3092994"/>
                <a:gd name="connsiteY75" fmla="*/ 3556000 h 3803650"/>
                <a:gd name="connsiteX76" fmla="*/ 844550 w 3092994"/>
                <a:gd name="connsiteY76" fmla="*/ 3549650 h 3803650"/>
                <a:gd name="connsiteX77" fmla="*/ 825500 w 3092994"/>
                <a:gd name="connsiteY77" fmla="*/ 3562350 h 3803650"/>
                <a:gd name="connsiteX78" fmla="*/ 793750 w 3092994"/>
                <a:gd name="connsiteY78" fmla="*/ 3575050 h 3803650"/>
                <a:gd name="connsiteX79" fmla="*/ 781050 w 3092994"/>
                <a:gd name="connsiteY79" fmla="*/ 3594100 h 3803650"/>
                <a:gd name="connsiteX80" fmla="*/ 762000 w 3092994"/>
                <a:gd name="connsiteY80" fmla="*/ 3606800 h 3803650"/>
                <a:gd name="connsiteX81" fmla="*/ 673100 w 3092994"/>
                <a:gd name="connsiteY81" fmla="*/ 3625850 h 3803650"/>
                <a:gd name="connsiteX82" fmla="*/ 539750 w 3092994"/>
                <a:gd name="connsiteY82" fmla="*/ 3651250 h 3803650"/>
                <a:gd name="connsiteX83" fmla="*/ 520700 w 3092994"/>
                <a:gd name="connsiteY83" fmla="*/ 3657600 h 3803650"/>
                <a:gd name="connsiteX84" fmla="*/ 450850 w 3092994"/>
                <a:gd name="connsiteY84" fmla="*/ 3670300 h 3803650"/>
                <a:gd name="connsiteX85" fmla="*/ 165100 w 3092994"/>
                <a:gd name="connsiteY85" fmla="*/ 3676650 h 3803650"/>
                <a:gd name="connsiteX86" fmla="*/ 69850 w 3092994"/>
                <a:gd name="connsiteY86" fmla="*/ 3670300 h 3803650"/>
                <a:gd name="connsiteX87" fmla="*/ 63500 w 3092994"/>
                <a:gd name="connsiteY87" fmla="*/ 3651250 h 3803650"/>
                <a:gd name="connsiteX88" fmla="*/ 50800 w 3092994"/>
                <a:gd name="connsiteY88" fmla="*/ 3594100 h 3803650"/>
                <a:gd name="connsiteX89" fmla="*/ 38100 w 3092994"/>
                <a:gd name="connsiteY89" fmla="*/ 3562350 h 3803650"/>
                <a:gd name="connsiteX90" fmla="*/ 31750 w 3092994"/>
                <a:gd name="connsiteY90" fmla="*/ 3492500 h 3803650"/>
                <a:gd name="connsiteX91" fmla="*/ 25400 w 3092994"/>
                <a:gd name="connsiteY91" fmla="*/ 3473450 h 3803650"/>
                <a:gd name="connsiteX92" fmla="*/ 19050 w 3092994"/>
                <a:gd name="connsiteY92" fmla="*/ 3416300 h 3803650"/>
                <a:gd name="connsiteX93" fmla="*/ 6350 w 3092994"/>
                <a:gd name="connsiteY93" fmla="*/ 3378200 h 3803650"/>
                <a:gd name="connsiteX94" fmla="*/ 0 w 3092994"/>
                <a:gd name="connsiteY94" fmla="*/ 3340100 h 3803650"/>
                <a:gd name="connsiteX95" fmla="*/ 19050 w 3092994"/>
                <a:gd name="connsiteY95" fmla="*/ 3187700 h 3803650"/>
                <a:gd name="connsiteX96" fmla="*/ 25400 w 3092994"/>
                <a:gd name="connsiteY96" fmla="*/ 3168650 h 3803650"/>
                <a:gd name="connsiteX97" fmla="*/ 31750 w 3092994"/>
                <a:gd name="connsiteY97" fmla="*/ 3136900 h 3803650"/>
                <a:gd name="connsiteX98" fmla="*/ 44450 w 3092994"/>
                <a:gd name="connsiteY98" fmla="*/ 3092450 h 3803650"/>
                <a:gd name="connsiteX99" fmla="*/ 63500 w 3092994"/>
                <a:gd name="connsiteY99" fmla="*/ 3009900 h 3803650"/>
                <a:gd name="connsiteX100" fmla="*/ 69850 w 3092994"/>
                <a:gd name="connsiteY100" fmla="*/ 2990850 h 3803650"/>
                <a:gd name="connsiteX101" fmla="*/ 76200 w 3092994"/>
                <a:gd name="connsiteY101" fmla="*/ 2908300 h 3803650"/>
                <a:gd name="connsiteX102" fmla="*/ 95250 w 3092994"/>
                <a:gd name="connsiteY102" fmla="*/ 2889250 h 3803650"/>
                <a:gd name="connsiteX103" fmla="*/ 107950 w 3092994"/>
                <a:gd name="connsiteY103" fmla="*/ 2870200 h 3803650"/>
                <a:gd name="connsiteX104" fmla="*/ 127000 w 3092994"/>
                <a:gd name="connsiteY104" fmla="*/ 2851150 h 3803650"/>
                <a:gd name="connsiteX105" fmla="*/ 152400 w 3092994"/>
                <a:gd name="connsiteY105" fmla="*/ 2813050 h 3803650"/>
                <a:gd name="connsiteX106" fmla="*/ 158750 w 3092994"/>
                <a:gd name="connsiteY106" fmla="*/ 2787650 h 3803650"/>
                <a:gd name="connsiteX107" fmla="*/ 165100 w 3092994"/>
                <a:gd name="connsiteY107" fmla="*/ 2768600 h 3803650"/>
                <a:gd name="connsiteX108" fmla="*/ 171450 w 3092994"/>
                <a:gd name="connsiteY108" fmla="*/ 2724150 h 3803650"/>
                <a:gd name="connsiteX109" fmla="*/ 196850 w 3092994"/>
                <a:gd name="connsiteY109" fmla="*/ 2667000 h 3803650"/>
                <a:gd name="connsiteX110" fmla="*/ 215900 w 3092994"/>
                <a:gd name="connsiteY110" fmla="*/ 2609850 h 3803650"/>
                <a:gd name="connsiteX111" fmla="*/ 228600 w 3092994"/>
                <a:gd name="connsiteY111" fmla="*/ 2590800 h 3803650"/>
                <a:gd name="connsiteX112" fmla="*/ 241300 w 3092994"/>
                <a:gd name="connsiteY112" fmla="*/ 2546350 h 3803650"/>
                <a:gd name="connsiteX113" fmla="*/ 254000 w 3092994"/>
                <a:gd name="connsiteY113" fmla="*/ 2527300 h 3803650"/>
                <a:gd name="connsiteX114" fmla="*/ 260350 w 3092994"/>
                <a:gd name="connsiteY114" fmla="*/ 2508250 h 3803650"/>
                <a:gd name="connsiteX115" fmla="*/ 279400 w 3092994"/>
                <a:gd name="connsiteY115" fmla="*/ 2495550 h 3803650"/>
                <a:gd name="connsiteX116" fmla="*/ 285750 w 3092994"/>
                <a:gd name="connsiteY116" fmla="*/ 2476500 h 3803650"/>
                <a:gd name="connsiteX117" fmla="*/ 304800 w 3092994"/>
                <a:gd name="connsiteY117" fmla="*/ 2425700 h 3803650"/>
                <a:gd name="connsiteX118" fmla="*/ 361950 w 3092994"/>
                <a:gd name="connsiteY118" fmla="*/ 2374900 h 3803650"/>
                <a:gd name="connsiteX119" fmla="*/ 374650 w 3092994"/>
                <a:gd name="connsiteY119" fmla="*/ 2355850 h 3803650"/>
                <a:gd name="connsiteX120" fmla="*/ 393700 w 3092994"/>
                <a:gd name="connsiteY120" fmla="*/ 2343150 h 3803650"/>
                <a:gd name="connsiteX121" fmla="*/ 400050 w 3092994"/>
                <a:gd name="connsiteY121" fmla="*/ 2324100 h 3803650"/>
                <a:gd name="connsiteX122" fmla="*/ 425450 w 3092994"/>
                <a:gd name="connsiteY122" fmla="*/ 2286000 h 3803650"/>
                <a:gd name="connsiteX123" fmla="*/ 463550 w 3092994"/>
                <a:gd name="connsiteY123" fmla="*/ 2247900 h 3803650"/>
                <a:gd name="connsiteX124" fmla="*/ 488950 w 3092994"/>
                <a:gd name="connsiteY124" fmla="*/ 2190750 h 3803650"/>
                <a:gd name="connsiteX125" fmla="*/ 495300 w 3092994"/>
                <a:gd name="connsiteY125" fmla="*/ 2171700 h 3803650"/>
                <a:gd name="connsiteX126" fmla="*/ 508000 w 3092994"/>
                <a:gd name="connsiteY126" fmla="*/ 2152650 h 3803650"/>
                <a:gd name="connsiteX127" fmla="*/ 514350 w 3092994"/>
                <a:gd name="connsiteY127" fmla="*/ 2133600 h 3803650"/>
                <a:gd name="connsiteX128" fmla="*/ 539750 w 3092994"/>
                <a:gd name="connsiteY128" fmla="*/ 2095500 h 3803650"/>
                <a:gd name="connsiteX129" fmla="*/ 552450 w 3092994"/>
                <a:gd name="connsiteY129" fmla="*/ 2076450 h 3803650"/>
                <a:gd name="connsiteX130" fmla="*/ 577850 w 3092994"/>
                <a:gd name="connsiteY130" fmla="*/ 2038350 h 3803650"/>
                <a:gd name="connsiteX131" fmla="*/ 590550 w 3092994"/>
                <a:gd name="connsiteY131" fmla="*/ 2019300 h 3803650"/>
                <a:gd name="connsiteX132" fmla="*/ 609600 w 3092994"/>
                <a:gd name="connsiteY132" fmla="*/ 2000250 h 3803650"/>
                <a:gd name="connsiteX133" fmla="*/ 622300 w 3092994"/>
                <a:gd name="connsiteY133" fmla="*/ 1962150 h 3803650"/>
                <a:gd name="connsiteX134" fmla="*/ 647700 w 3092994"/>
                <a:gd name="connsiteY134" fmla="*/ 1924050 h 3803650"/>
                <a:gd name="connsiteX135" fmla="*/ 654050 w 3092994"/>
                <a:gd name="connsiteY135" fmla="*/ 1905000 h 3803650"/>
                <a:gd name="connsiteX136" fmla="*/ 679450 w 3092994"/>
                <a:gd name="connsiteY136" fmla="*/ 1866900 h 3803650"/>
                <a:gd name="connsiteX137" fmla="*/ 692150 w 3092994"/>
                <a:gd name="connsiteY137" fmla="*/ 1847850 h 3803650"/>
                <a:gd name="connsiteX138" fmla="*/ 723900 w 3092994"/>
                <a:gd name="connsiteY138" fmla="*/ 1797050 h 3803650"/>
                <a:gd name="connsiteX139" fmla="*/ 736600 w 3092994"/>
                <a:gd name="connsiteY139" fmla="*/ 1778000 h 3803650"/>
                <a:gd name="connsiteX140" fmla="*/ 755650 w 3092994"/>
                <a:gd name="connsiteY140" fmla="*/ 1758950 h 3803650"/>
                <a:gd name="connsiteX141" fmla="*/ 774700 w 3092994"/>
                <a:gd name="connsiteY141" fmla="*/ 1714500 h 3803650"/>
                <a:gd name="connsiteX142" fmla="*/ 793750 w 3092994"/>
                <a:gd name="connsiteY142" fmla="*/ 1701800 h 3803650"/>
                <a:gd name="connsiteX143" fmla="*/ 812800 w 3092994"/>
                <a:gd name="connsiteY143" fmla="*/ 1676400 h 3803650"/>
                <a:gd name="connsiteX144" fmla="*/ 831850 w 3092994"/>
                <a:gd name="connsiteY144" fmla="*/ 1657350 h 3803650"/>
                <a:gd name="connsiteX145" fmla="*/ 857250 w 3092994"/>
                <a:gd name="connsiteY145" fmla="*/ 1619250 h 3803650"/>
                <a:gd name="connsiteX146" fmla="*/ 863600 w 3092994"/>
                <a:gd name="connsiteY146" fmla="*/ 1600200 h 3803650"/>
                <a:gd name="connsiteX147" fmla="*/ 882650 w 3092994"/>
                <a:gd name="connsiteY147" fmla="*/ 1587500 h 3803650"/>
                <a:gd name="connsiteX148" fmla="*/ 889000 w 3092994"/>
                <a:gd name="connsiteY148" fmla="*/ 1568450 h 3803650"/>
                <a:gd name="connsiteX149" fmla="*/ 927100 w 3092994"/>
                <a:gd name="connsiteY149" fmla="*/ 1530350 h 3803650"/>
                <a:gd name="connsiteX150" fmla="*/ 952500 w 3092994"/>
                <a:gd name="connsiteY150" fmla="*/ 1498600 h 3803650"/>
                <a:gd name="connsiteX151" fmla="*/ 965200 w 3092994"/>
                <a:gd name="connsiteY151" fmla="*/ 1473200 h 3803650"/>
                <a:gd name="connsiteX152" fmla="*/ 977900 w 3092994"/>
                <a:gd name="connsiteY152" fmla="*/ 1454150 h 3803650"/>
                <a:gd name="connsiteX153" fmla="*/ 990600 w 3092994"/>
                <a:gd name="connsiteY153" fmla="*/ 1416050 h 3803650"/>
                <a:gd name="connsiteX154" fmla="*/ 996950 w 3092994"/>
                <a:gd name="connsiteY154" fmla="*/ 1397000 h 3803650"/>
                <a:gd name="connsiteX155" fmla="*/ 1009650 w 3092994"/>
                <a:gd name="connsiteY155" fmla="*/ 1377950 h 3803650"/>
                <a:gd name="connsiteX156" fmla="*/ 1016000 w 3092994"/>
                <a:gd name="connsiteY156" fmla="*/ 1358900 h 3803650"/>
                <a:gd name="connsiteX157" fmla="*/ 1035050 w 3092994"/>
                <a:gd name="connsiteY157" fmla="*/ 1339850 h 3803650"/>
                <a:gd name="connsiteX158" fmla="*/ 1060450 w 3092994"/>
                <a:gd name="connsiteY158" fmla="*/ 1308100 h 3803650"/>
                <a:gd name="connsiteX159" fmla="*/ 1079500 w 3092994"/>
                <a:gd name="connsiteY159" fmla="*/ 1270000 h 3803650"/>
                <a:gd name="connsiteX160" fmla="*/ 1098550 w 3092994"/>
                <a:gd name="connsiteY160" fmla="*/ 1244600 h 3803650"/>
                <a:gd name="connsiteX161" fmla="*/ 1123950 w 3092994"/>
                <a:gd name="connsiteY161" fmla="*/ 1238250 h 3803650"/>
                <a:gd name="connsiteX162" fmla="*/ 1168400 w 3092994"/>
                <a:gd name="connsiteY162" fmla="*/ 1174750 h 3803650"/>
                <a:gd name="connsiteX163" fmla="*/ 1200150 w 3092994"/>
                <a:gd name="connsiteY163" fmla="*/ 1130300 h 3803650"/>
                <a:gd name="connsiteX164" fmla="*/ 1212850 w 3092994"/>
                <a:gd name="connsiteY164" fmla="*/ 1092200 h 3803650"/>
                <a:gd name="connsiteX165" fmla="*/ 1257300 w 3092994"/>
                <a:gd name="connsiteY165" fmla="*/ 1035050 h 3803650"/>
                <a:gd name="connsiteX166" fmla="*/ 1270000 w 3092994"/>
                <a:gd name="connsiteY166" fmla="*/ 1016000 h 3803650"/>
                <a:gd name="connsiteX167" fmla="*/ 1282700 w 3092994"/>
                <a:gd name="connsiteY167" fmla="*/ 996950 h 3803650"/>
                <a:gd name="connsiteX168" fmla="*/ 1314450 w 3092994"/>
                <a:gd name="connsiteY168" fmla="*/ 958850 h 3803650"/>
                <a:gd name="connsiteX169" fmla="*/ 1327150 w 3092994"/>
                <a:gd name="connsiteY169" fmla="*/ 933450 h 3803650"/>
                <a:gd name="connsiteX170" fmla="*/ 1339850 w 3092994"/>
                <a:gd name="connsiteY170" fmla="*/ 914400 h 3803650"/>
                <a:gd name="connsiteX171" fmla="*/ 1352550 w 3092994"/>
                <a:gd name="connsiteY171" fmla="*/ 876300 h 3803650"/>
                <a:gd name="connsiteX172" fmla="*/ 1358900 w 3092994"/>
                <a:gd name="connsiteY172" fmla="*/ 857250 h 3803650"/>
                <a:gd name="connsiteX173" fmla="*/ 1371600 w 3092994"/>
                <a:gd name="connsiteY173" fmla="*/ 838200 h 3803650"/>
                <a:gd name="connsiteX174" fmla="*/ 1377950 w 3092994"/>
                <a:gd name="connsiteY174" fmla="*/ 819150 h 3803650"/>
                <a:gd name="connsiteX175" fmla="*/ 1397000 w 3092994"/>
                <a:gd name="connsiteY175" fmla="*/ 793750 h 3803650"/>
                <a:gd name="connsiteX176" fmla="*/ 1422400 w 3092994"/>
                <a:gd name="connsiteY176" fmla="*/ 755650 h 3803650"/>
                <a:gd name="connsiteX177" fmla="*/ 1454150 w 3092994"/>
                <a:gd name="connsiteY177" fmla="*/ 717550 h 3803650"/>
                <a:gd name="connsiteX178" fmla="*/ 1473200 w 3092994"/>
                <a:gd name="connsiteY178" fmla="*/ 698500 h 3803650"/>
                <a:gd name="connsiteX179" fmla="*/ 1485900 w 3092994"/>
                <a:gd name="connsiteY179" fmla="*/ 679450 h 3803650"/>
                <a:gd name="connsiteX180" fmla="*/ 1524000 w 3092994"/>
                <a:gd name="connsiteY180" fmla="*/ 654050 h 3803650"/>
                <a:gd name="connsiteX181" fmla="*/ 1536700 w 3092994"/>
                <a:gd name="connsiteY181" fmla="*/ 635000 h 3803650"/>
                <a:gd name="connsiteX182" fmla="*/ 1549400 w 3092994"/>
                <a:gd name="connsiteY182" fmla="*/ 596900 h 3803650"/>
                <a:gd name="connsiteX183" fmla="*/ 1562100 w 3092994"/>
                <a:gd name="connsiteY183" fmla="*/ 577850 h 3803650"/>
                <a:gd name="connsiteX184" fmla="*/ 1568450 w 3092994"/>
                <a:gd name="connsiteY184" fmla="*/ 558800 h 3803650"/>
                <a:gd name="connsiteX185" fmla="*/ 1587500 w 3092994"/>
                <a:gd name="connsiteY185" fmla="*/ 546100 h 3803650"/>
                <a:gd name="connsiteX186" fmla="*/ 1600200 w 3092994"/>
                <a:gd name="connsiteY186" fmla="*/ 527050 h 3803650"/>
                <a:gd name="connsiteX187" fmla="*/ 1644650 w 3092994"/>
                <a:gd name="connsiteY187" fmla="*/ 469900 h 3803650"/>
                <a:gd name="connsiteX188" fmla="*/ 1676400 w 3092994"/>
                <a:gd name="connsiteY188" fmla="*/ 412750 h 3803650"/>
                <a:gd name="connsiteX189" fmla="*/ 1682750 w 3092994"/>
                <a:gd name="connsiteY189" fmla="*/ 387350 h 3803650"/>
                <a:gd name="connsiteX190" fmla="*/ 1714500 w 3092994"/>
                <a:gd name="connsiteY190" fmla="*/ 342900 h 3803650"/>
                <a:gd name="connsiteX191" fmla="*/ 1752600 w 3092994"/>
                <a:gd name="connsiteY191" fmla="*/ 317500 h 3803650"/>
                <a:gd name="connsiteX192" fmla="*/ 1771650 w 3092994"/>
                <a:gd name="connsiteY192" fmla="*/ 292100 h 3803650"/>
                <a:gd name="connsiteX193" fmla="*/ 1784350 w 3092994"/>
                <a:gd name="connsiteY193" fmla="*/ 273050 h 3803650"/>
                <a:gd name="connsiteX194" fmla="*/ 1803400 w 3092994"/>
                <a:gd name="connsiteY194" fmla="*/ 254000 h 3803650"/>
                <a:gd name="connsiteX195" fmla="*/ 1822450 w 3092994"/>
                <a:gd name="connsiteY195" fmla="*/ 215900 h 3803650"/>
                <a:gd name="connsiteX196" fmla="*/ 1828800 w 3092994"/>
                <a:gd name="connsiteY196" fmla="*/ 196850 h 3803650"/>
                <a:gd name="connsiteX197" fmla="*/ 1847850 w 3092994"/>
                <a:gd name="connsiteY197" fmla="*/ 177800 h 3803650"/>
                <a:gd name="connsiteX198" fmla="*/ 1892300 w 3092994"/>
                <a:gd name="connsiteY198" fmla="*/ 114300 h 3803650"/>
                <a:gd name="connsiteX199" fmla="*/ 1898650 w 3092994"/>
                <a:gd name="connsiteY199" fmla="*/ 95250 h 3803650"/>
                <a:gd name="connsiteX200" fmla="*/ 1911350 w 3092994"/>
                <a:gd name="connsiteY200" fmla="*/ 76200 h 3803650"/>
                <a:gd name="connsiteX201" fmla="*/ 1917700 w 3092994"/>
                <a:gd name="connsiteY201" fmla="*/ 57150 h 3803650"/>
                <a:gd name="connsiteX202" fmla="*/ 1943100 w 3092994"/>
                <a:gd name="connsiteY202" fmla="*/ 19050 h 3803650"/>
                <a:gd name="connsiteX203" fmla="*/ 1955800 w 3092994"/>
                <a:gd name="connsiteY203" fmla="*/ 0 h 3803650"/>
                <a:gd name="connsiteX0" fmla="*/ 1755775 w 3092994"/>
                <a:gd name="connsiteY0" fmla="*/ 2657475 h 3803650"/>
                <a:gd name="connsiteX1" fmla="*/ 2000250 w 3092994"/>
                <a:gd name="connsiteY1" fmla="*/ 2555875 h 3803650"/>
                <a:gd name="connsiteX2" fmla="*/ 2206625 w 3092994"/>
                <a:gd name="connsiteY2" fmla="*/ 2463800 h 3803650"/>
                <a:gd name="connsiteX3" fmla="*/ 2524125 w 3092994"/>
                <a:gd name="connsiteY3" fmla="*/ 2324100 h 3803650"/>
                <a:gd name="connsiteX4" fmla="*/ 2847975 w 3092994"/>
                <a:gd name="connsiteY4" fmla="*/ 1797050 h 3803650"/>
                <a:gd name="connsiteX5" fmla="*/ 2762250 w 3092994"/>
                <a:gd name="connsiteY5" fmla="*/ 2286000 h 3803650"/>
                <a:gd name="connsiteX6" fmla="*/ 2781300 w 3092994"/>
                <a:gd name="connsiteY6" fmla="*/ 2298700 h 3803650"/>
                <a:gd name="connsiteX7" fmla="*/ 2794000 w 3092994"/>
                <a:gd name="connsiteY7" fmla="*/ 2349500 h 3803650"/>
                <a:gd name="connsiteX8" fmla="*/ 2819400 w 3092994"/>
                <a:gd name="connsiteY8" fmla="*/ 2387600 h 3803650"/>
                <a:gd name="connsiteX9" fmla="*/ 2838450 w 3092994"/>
                <a:gd name="connsiteY9" fmla="*/ 2425700 h 3803650"/>
                <a:gd name="connsiteX10" fmla="*/ 2851150 w 3092994"/>
                <a:gd name="connsiteY10" fmla="*/ 2470150 h 3803650"/>
                <a:gd name="connsiteX11" fmla="*/ 2863850 w 3092994"/>
                <a:gd name="connsiteY11" fmla="*/ 2489200 h 3803650"/>
                <a:gd name="connsiteX12" fmla="*/ 2870200 w 3092994"/>
                <a:gd name="connsiteY12" fmla="*/ 2514600 h 3803650"/>
                <a:gd name="connsiteX13" fmla="*/ 2889250 w 3092994"/>
                <a:gd name="connsiteY13" fmla="*/ 2552700 h 3803650"/>
                <a:gd name="connsiteX14" fmla="*/ 2895600 w 3092994"/>
                <a:gd name="connsiteY14" fmla="*/ 2584450 h 3803650"/>
                <a:gd name="connsiteX15" fmla="*/ 2901950 w 3092994"/>
                <a:gd name="connsiteY15" fmla="*/ 2635250 h 3803650"/>
                <a:gd name="connsiteX16" fmla="*/ 2940050 w 3092994"/>
                <a:gd name="connsiteY16" fmla="*/ 2667000 h 3803650"/>
                <a:gd name="connsiteX17" fmla="*/ 3009900 w 3092994"/>
                <a:gd name="connsiteY17" fmla="*/ 2698750 h 3803650"/>
                <a:gd name="connsiteX18" fmla="*/ 3073400 w 3092994"/>
                <a:gd name="connsiteY18" fmla="*/ 2692400 h 3803650"/>
                <a:gd name="connsiteX19" fmla="*/ 3054350 w 3092994"/>
                <a:gd name="connsiteY19" fmla="*/ 2813050 h 3803650"/>
                <a:gd name="connsiteX20" fmla="*/ 3048000 w 3092994"/>
                <a:gd name="connsiteY20" fmla="*/ 2832100 h 3803650"/>
                <a:gd name="connsiteX21" fmla="*/ 3028950 w 3092994"/>
                <a:gd name="connsiteY21" fmla="*/ 2851150 h 3803650"/>
                <a:gd name="connsiteX22" fmla="*/ 3022600 w 3092994"/>
                <a:gd name="connsiteY22" fmla="*/ 2876550 h 3803650"/>
                <a:gd name="connsiteX23" fmla="*/ 3016250 w 3092994"/>
                <a:gd name="connsiteY23" fmla="*/ 2895600 h 3803650"/>
                <a:gd name="connsiteX24" fmla="*/ 2997200 w 3092994"/>
                <a:gd name="connsiteY24" fmla="*/ 2952750 h 3803650"/>
                <a:gd name="connsiteX25" fmla="*/ 2959100 w 3092994"/>
                <a:gd name="connsiteY25" fmla="*/ 2990850 h 3803650"/>
                <a:gd name="connsiteX26" fmla="*/ 2940050 w 3092994"/>
                <a:gd name="connsiteY26" fmla="*/ 3060700 h 3803650"/>
                <a:gd name="connsiteX27" fmla="*/ 2933700 w 3092994"/>
                <a:gd name="connsiteY27" fmla="*/ 3079750 h 3803650"/>
                <a:gd name="connsiteX28" fmla="*/ 2921000 w 3092994"/>
                <a:gd name="connsiteY28" fmla="*/ 3098800 h 3803650"/>
                <a:gd name="connsiteX29" fmla="*/ 2914650 w 3092994"/>
                <a:gd name="connsiteY29" fmla="*/ 3124200 h 3803650"/>
                <a:gd name="connsiteX30" fmla="*/ 2870200 w 3092994"/>
                <a:gd name="connsiteY30" fmla="*/ 3181350 h 3803650"/>
                <a:gd name="connsiteX31" fmla="*/ 2857500 w 3092994"/>
                <a:gd name="connsiteY31" fmla="*/ 3200400 h 3803650"/>
                <a:gd name="connsiteX32" fmla="*/ 2851150 w 3092994"/>
                <a:gd name="connsiteY32" fmla="*/ 3232150 h 3803650"/>
                <a:gd name="connsiteX33" fmla="*/ 2825750 w 3092994"/>
                <a:gd name="connsiteY33" fmla="*/ 3270250 h 3803650"/>
                <a:gd name="connsiteX34" fmla="*/ 2806700 w 3092994"/>
                <a:gd name="connsiteY34" fmla="*/ 3308350 h 3803650"/>
                <a:gd name="connsiteX35" fmla="*/ 2794000 w 3092994"/>
                <a:gd name="connsiteY35" fmla="*/ 3346450 h 3803650"/>
                <a:gd name="connsiteX36" fmla="*/ 2787650 w 3092994"/>
                <a:gd name="connsiteY36" fmla="*/ 3365500 h 3803650"/>
                <a:gd name="connsiteX37" fmla="*/ 2762250 w 3092994"/>
                <a:gd name="connsiteY37" fmla="*/ 3429000 h 3803650"/>
                <a:gd name="connsiteX38" fmla="*/ 2749550 w 3092994"/>
                <a:gd name="connsiteY38" fmla="*/ 3486150 h 3803650"/>
                <a:gd name="connsiteX39" fmla="*/ 2743200 w 3092994"/>
                <a:gd name="connsiteY39" fmla="*/ 3505200 h 3803650"/>
                <a:gd name="connsiteX40" fmla="*/ 2724150 w 3092994"/>
                <a:gd name="connsiteY40" fmla="*/ 3517900 h 3803650"/>
                <a:gd name="connsiteX41" fmla="*/ 2711450 w 3092994"/>
                <a:gd name="connsiteY41" fmla="*/ 3536950 h 3803650"/>
                <a:gd name="connsiteX42" fmla="*/ 2705100 w 3092994"/>
                <a:gd name="connsiteY42" fmla="*/ 3556000 h 3803650"/>
                <a:gd name="connsiteX43" fmla="*/ 2686050 w 3092994"/>
                <a:gd name="connsiteY43" fmla="*/ 3575050 h 3803650"/>
                <a:gd name="connsiteX44" fmla="*/ 2679700 w 3092994"/>
                <a:gd name="connsiteY44" fmla="*/ 3613150 h 3803650"/>
                <a:gd name="connsiteX45" fmla="*/ 2667000 w 3092994"/>
                <a:gd name="connsiteY45" fmla="*/ 3651250 h 3803650"/>
                <a:gd name="connsiteX46" fmla="*/ 2660650 w 3092994"/>
                <a:gd name="connsiteY46" fmla="*/ 3670300 h 3803650"/>
                <a:gd name="connsiteX47" fmla="*/ 2654300 w 3092994"/>
                <a:gd name="connsiteY47" fmla="*/ 3689350 h 3803650"/>
                <a:gd name="connsiteX48" fmla="*/ 2616200 w 3092994"/>
                <a:gd name="connsiteY48" fmla="*/ 3714750 h 3803650"/>
                <a:gd name="connsiteX49" fmla="*/ 2597150 w 3092994"/>
                <a:gd name="connsiteY49" fmla="*/ 3752850 h 3803650"/>
                <a:gd name="connsiteX50" fmla="*/ 2590800 w 3092994"/>
                <a:gd name="connsiteY50" fmla="*/ 3771900 h 3803650"/>
                <a:gd name="connsiteX51" fmla="*/ 2533650 w 3092994"/>
                <a:gd name="connsiteY51" fmla="*/ 3803650 h 3803650"/>
                <a:gd name="connsiteX52" fmla="*/ 2451100 w 3092994"/>
                <a:gd name="connsiteY52" fmla="*/ 3797300 h 3803650"/>
                <a:gd name="connsiteX53" fmla="*/ 2432050 w 3092994"/>
                <a:gd name="connsiteY53" fmla="*/ 3790950 h 3803650"/>
                <a:gd name="connsiteX54" fmla="*/ 2305050 w 3092994"/>
                <a:gd name="connsiteY54" fmla="*/ 3784600 h 3803650"/>
                <a:gd name="connsiteX55" fmla="*/ 2273300 w 3092994"/>
                <a:gd name="connsiteY55" fmla="*/ 3778250 h 3803650"/>
                <a:gd name="connsiteX56" fmla="*/ 2235200 w 3092994"/>
                <a:gd name="connsiteY56" fmla="*/ 3765550 h 3803650"/>
                <a:gd name="connsiteX57" fmla="*/ 2216150 w 3092994"/>
                <a:gd name="connsiteY57" fmla="*/ 3759200 h 3803650"/>
                <a:gd name="connsiteX58" fmla="*/ 2171700 w 3092994"/>
                <a:gd name="connsiteY58" fmla="*/ 3752850 h 3803650"/>
                <a:gd name="connsiteX59" fmla="*/ 2101850 w 3092994"/>
                <a:gd name="connsiteY59" fmla="*/ 3733800 h 3803650"/>
                <a:gd name="connsiteX60" fmla="*/ 1898650 w 3092994"/>
                <a:gd name="connsiteY60" fmla="*/ 3727450 h 3803650"/>
                <a:gd name="connsiteX61" fmla="*/ 1879600 w 3092994"/>
                <a:gd name="connsiteY61" fmla="*/ 3721100 h 3803650"/>
                <a:gd name="connsiteX62" fmla="*/ 1746250 w 3092994"/>
                <a:gd name="connsiteY62" fmla="*/ 3708400 h 3803650"/>
                <a:gd name="connsiteX63" fmla="*/ 1701800 w 3092994"/>
                <a:gd name="connsiteY63" fmla="*/ 3695700 h 3803650"/>
                <a:gd name="connsiteX64" fmla="*/ 1644650 w 3092994"/>
                <a:gd name="connsiteY64" fmla="*/ 3689350 h 3803650"/>
                <a:gd name="connsiteX65" fmla="*/ 1593850 w 3092994"/>
                <a:gd name="connsiteY65" fmla="*/ 3683000 h 3803650"/>
                <a:gd name="connsiteX66" fmla="*/ 1555750 w 3092994"/>
                <a:gd name="connsiteY66" fmla="*/ 3676650 h 3803650"/>
                <a:gd name="connsiteX67" fmla="*/ 1435100 w 3092994"/>
                <a:gd name="connsiteY67" fmla="*/ 3663950 h 3803650"/>
                <a:gd name="connsiteX68" fmla="*/ 1333500 w 3092994"/>
                <a:gd name="connsiteY68" fmla="*/ 3632200 h 3803650"/>
                <a:gd name="connsiteX69" fmla="*/ 1263650 w 3092994"/>
                <a:gd name="connsiteY69" fmla="*/ 3625850 h 3803650"/>
                <a:gd name="connsiteX70" fmla="*/ 1200150 w 3092994"/>
                <a:gd name="connsiteY70" fmla="*/ 3606800 h 3803650"/>
                <a:gd name="connsiteX71" fmla="*/ 1181100 w 3092994"/>
                <a:gd name="connsiteY71" fmla="*/ 3600450 h 3803650"/>
                <a:gd name="connsiteX72" fmla="*/ 1073150 w 3092994"/>
                <a:gd name="connsiteY72" fmla="*/ 3587750 h 3803650"/>
                <a:gd name="connsiteX73" fmla="*/ 1003300 w 3092994"/>
                <a:gd name="connsiteY73" fmla="*/ 3575050 h 3803650"/>
                <a:gd name="connsiteX74" fmla="*/ 952500 w 3092994"/>
                <a:gd name="connsiteY74" fmla="*/ 3562350 h 3803650"/>
                <a:gd name="connsiteX75" fmla="*/ 863600 w 3092994"/>
                <a:gd name="connsiteY75" fmla="*/ 3556000 h 3803650"/>
                <a:gd name="connsiteX76" fmla="*/ 844550 w 3092994"/>
                <a:gd name="connsiteY76" fmla="*/ 3549650 h 3803650"/>
                <a:gd name="connsiteX77" fmla="*/ 825500 w 3092994"/>
                <a:gd name="connsiteY77" fmla="*/ 3562350 h 3803650"/>
                <a:gd name="connsiteX78" fmla="*/ 793750 w 3092994"/>
                <a:gd name="connsiteY78" fmla="*/ 3575050 h 3803650"/>
                <a:gd name="connsiteX79" fmla="*/ 781050 w 3092994"/>
                <a:gd name="connsiteY79" fmla="*/ 3594100 h 3803650"/>
                <a:gd name="connsiteX80" fmla="*/ 762000 w 3092994"/>
                <a:gd name="connsiteY80" fmla="*/ 3606800 h 3803650"/>
                <a:gd name="connsiteX81" fmla="*/ 673100 w 3092994"/>
                <a:gd name="connsiteY81" fmla="*/ 3625850 h 3803650"/>
                <a:gd name="connsiteX82" fmla="*/ 539750 w 3092994"/>
                <a:gd name="connsiteY82" fmla="*/ 3651250 h 3803650"/>
                <a:gd name="connsiteX83" fmla="*/ 520700 w 3092994"/>
                <a:gd name="connsiteY83" fmla="*/ 3657600 h 3803650"/>
                <a:gd name="connsiteX84" fmla="*/ 450850 w 3092994"/>
                <a:gd name="connsiteY84" fmla="*/ 3670300 h 3803650"/>
                <a:gd name="connsiteX85" fmla="*/ 165100 w 3092994"/>
                <a:gd name="connsiteY85" fmla="*/ 3676650 h 3803650"/>
                <a:gd name="connsiteX86" fmla="*/ 69850 w 3092994"/>
                <a:gd name="connsiteY86" fmla="*/ 3670300 h 3803650"/>
                <a:gd name="connsiteX87" fmla="*/ 63500 w 3092994"/>
                <a:gd name="connsiteY87" fmla="*/ 3651250 h 3803650"/>
                <a:gd name="connsiteX88" fmla="*/ 50800 w 3092994"/>
                <a:gd name="connsiteY88" fmla="*/ 3594100 h 3803650"/>
                <a:gd name="connsiteX89" fmla="*/ 38100 w 3092994"/>
                <a:gd name="connsiteY89" fmla="*/ 3562350 h 3803650"/>
                <a:gd name="connsiteX90" fmla="*/ 31750 w 3092994"/>
                <a:gd name="connsiteY90" fmla="*/ 3492500 h 3803650"/>
                <a:gd name="connsiteX91" fmla="*/ 25400 w 3092994"/>
                <a:gd name="connsiteY91" fmla="*/ 3473450 h 3803650"/>
                <a:gd name="connsiteX92" fmla="*/ 19050 w 3092994"/>
                <a:gd name="connsiteY92" fmla="*/ 3416300 h 3803650"/>
                <a:gd name="connsiteX93" fmla="*/ 6350 w 3092994"/>
                <a:gd name="connsiteY93" fmla="*/ 3378200 h 3803650"/>
                <a:gd name="connsiteX94" fmla="*/ 0 w 3092994"/>
                <a:gd name="connsiteY94" fmla="*/ 3340100 h 3803650"/>
                <a:gd name="connsiteX95" fmla="*/ 19050 w 3092994"/>
                <a:gd name="connsiteY95" fmla="*/ 3187700 h 3803650"/>
                <a:gd name="connsiteX96" fmla="*/ 25400 w 3092994"/>
                <a:gd name="connsiteY96" fmla="*/ 3168650 h 3803650"/>
                <a:gd name="connsiteX97" fmla="*/ 31750 w 3092994"/>
                <a:gd name="connsiteY97" fmla="*/ 3136900 h 3803650"/>
                <a:gd name="connsiteX98" fmla="*/ 44450 w 3092994"/>
                <a:gd name="connsiteY98" fmla="*/ 3092450 h 3803650"/>
                <a:gd name="connsiteX99" fmla="*/ 63500 w 3092994"/>
                <a:gd name="connsiteY99" fmla="*/ 3009900 h 3803650"/>
                <a:gd name="connsiteX100" fmla="*/ 69850 w 3092994"/>
                <a:gd name="connsiteY100" fmla="*/ 2990850 h 3803650"/>
                <a:gd name="connsiteX101" fmla="*/ 76200 w 3092994"/>
                <a:gd name="connsiteY101" fmla="*/ 2908300 h 3803650"/>
                <a:gd name="connsiteX102" fmla="*/ 95250 w 3092994"/>
                <a:gd name="connsiteY102" fmla="*/ 2889250 h 3803650"/>
                <a:gd name="connsiteX103" fmla="*/ 107950 w 3092994"/>
                <a:gd name="connsiteY103" fmla="*/ 2870200 h 3803650"/>
                <a:gd name="connsiteX104" fmla="*/ 127000 w 3092994"/>
                <a:gd name="connsiteY104" fmla="*/ 2851150 h 3803650"/>
                <a:gd name="connsiteX105" fmla="*/ 152400 w 3092994"/>
                <a:gd name="connsiteY105" fmla="*/ 2813050 h 3803650"/>
                <a:gd name="connsiteX106" fmla="*/ 158750 w 3092994"/>
                <a:gd name="connsiteY106" fmla="*/ 2787650 h 3803650"/>
                <a:gd name="connsiteX107" fmla="*/ 165100 w 3092994"/>
                <a:gd name="connsiteY107" fmla="*/ 2768600 h 3803650"/>
                <a:gd name="connsiteX108" fmla="*/ 171450 w 3092994"/>
                <a:gd name="connsiteY108" fmla="*/ 2724150 h 3803650"/>
                <a:gd name="connsiteX109" fmla="*/ 196850 w 3092994"/>
                <a:gd name="connsiteY109" fmla="*/ 2667000 h 3803650"/>
                <a:gd name="connsiteX110" fmla="*/ 215900 w 3092994"/>
                <a:gd name="connsiteY110" fmla="*/ 2609850 h 3803650"/>
                <a:gd name="connsiteX111" fmla="*/ 228600 w 3092994"/>
                <a:gd name="connsiteY111" fmla="*/ 2590800 h 3803650"/>
                <a:gd name="connsiteX112" fmla="*/ 241300 w 3092994"/>
                <a:gd name="connsiteY112" fmla="*/ 2546350 h 3803650"/>
                <a:gd name="connsiteX113" fmla="*/ 254000 w 3092994"/>
                <a:gd name="connsiteY113" fmla="*/ 2527300 h 3803650"/>
                <a:gd name="connsiteX114" fmla="*/ 260350 w 3092994"/>
                <a:gd name="connsiteY114" fmla="*/ 2508250 h 3803650"/>
                <a:gd name="connsiteX115" fmla="*/ 279400 w 3092994"/>
                <a:gd name="connsiteY115" fmla="*/ 2495550 h 3803650"/>
                <a:gd name="connsiteX116" fmla="*/ 285750 w 3092994"/>
                <a:gd name="connsiteY116" fmla="*/ 2476500 h 3803650"/>
                <a:gd name="connsiteX117" fmla="*/ 304800 w 3092994"/>
                <a:gd name="connsiteY117" fmla="*/ 2425700 h 3803650"/>
                <a:gd name="connsiteX118" fmla="*/ 361950 w 3092994"/>
                <a:gd name="connsiteY118" fmla="*/ 2374900 h 3803650"/>
                <a:gd name="connsiteX119" fmla="*/ 374650 w 3092994"/>
                <a:gd name="connsiteY119" fmla="*/ 2355850 h 3803650"/>
                <a:gd name="connsiteX120" fmla="*/ 393700 w 3092994"/>
                <a:gd name="connsiteY120" fmla="*/ 2343150 h 3803650"/>
                <a:gd name="connsiteX121" fmla="*/ 400050 w 3092994"/>
                <a:gd name="connsiteY121" fmla="*/ 2324100 h 3803650"/>
                <a:gd name="connsiteX122" fmla="*/ 425450 w 3092994"/>
                <a:gd name="connsiteY122" fmla="*/ 2286000 h 3803650"/>
                <a:gd name="connsiteX123" fmla="*/ 463550 w 3092994"/>
                <a:gd name="connsiteY123" fmla="*/ 2247900 h 3803650"/>
                <a:gd name="connsiteX124" fmla="*/ 488950 w 3092994"/>
                <a:gd name="connsiteY124" fmla="*/ 2190750 h 3803650"/>
                <a:gd name="connsiteX125" fmla="*/ 495300 w 3092994"/>
                <a:gd name="connsiteY125" fmla="*/ 2171700 h 3803650"/>
                <a:gd name="connsiteX126" fmla="*/ 508000 w 3092994"/>
                <a:gd name="connsiteY126" fmla="*/ 2152650 h 3803650"/>
                <a:gd name="connsiteX127" fmla="*/ 514350 w 3092994"/>
                <a:gd name="connsiteY127" fmla="*/ 2133600 h 3803650"/>
                <a:gd name="connsiteX128" fmla="*/ 539750 w 3092994"/>
                <a:gd name="connsiteY128" fmla="*/ 2095500 h 3803650"/>
                <a:gd name="connsiteX129" fmla="*/ 552450 w 3092994"/>
                <a:gd name="connsiteY129" fmla="*/ 2076450 h 3803650"/>
                <a:gd name="connsiteX130" fmla="*/ 577850 w 3092994"/>
                <a:gd name="connsiteY130" fmla="*/ 2038350 h 3803650"/>
                <a:gd name="connsiteX131" fmla="*/ 590550 w 3092994"/>
                <a:gd name="connsiteY131" fmla="*/ 2019300 h 3803650"/>
                <a:gd name="connsiteX132" fmla="*/ 609600 w 3092994"/>
                <a:gd name="connsiteY132" fmla="*/ 2000250 h 3803650"/>
                <a:gd name="connsiteX133" fmla="*/ 622300 w 3092994"/>
                <a:gd name="connsiteY133" fmla="*/ 1962150 h 3803650"/>
                <a:gd name="connsiteX134" fmla="*/ 647700 w 3092994"/>
                <a:gd name="connsiteY134" fmla="*/ 1924050 h 3803650"/>
                <a:gd name="connsiteX135" fmla="*/ 654050 w 3092994"/>
                <a:gd name="connsiteY135" fmla="*/ 1905000 h 3803650"/>
                <a:gd name="connsiteX136" fmla="*/ 679450 w 3092994"/>
                <a:gd name="connsiteY136" fmla="*/ 1866900 h 3803650"/>
                <a:gd name="connsiteX137" fmla="*/ 692150 w 3092994"/>
                <a:gd name="connsiteY137" fmla="*/ 1847850 h 3803650"/>
                <a:gd name="connsiteX138" fmla="*/ 723900 w 3092994"/>
                <a:gd name="connsiteY138" fmla="*/ 1797050 h 3803650"/>
                <a:gd name="connsiteX139" fmla="*/ 736600 w 3092994"/>
                <a:gd name="connsiteY139" fmla="*/ 1778000 h 3803650"/>
                <a:gd name="connsiteX140" fmla="*/ 755650 w 3092994"/>
                <a:gd name="connsiteY140" fmla="*/ 1758950 h 3803650"/>
                <a:gd name="connsiteX141" fmla="*/ 774700 w 3092994"/>
                <a:gd name="connsiteY141" fmla="*/ 1714500 h 3803650"/>
                <a:gd name="connsiteX142" fmla="*/ 793750 w 3092994"/>
                <a:gd name="connsiteY142" fmla="*/ 1701800 h 3803650"/>
                <a:gd name="connsiteX143" fmla="*/ 812800 w 3092994"/>
                <a:gd name="connsiteY143" fmla="*/ 1676400 h 3803650"/>
                <a:gd name="connsiteX144" fmla="*/ 831850 w 3092994"/>
                <a:gd name="connsiteY144" fmla="*/ 1657350 h 3803650"/>
                <a:gd name="connsiteX145" fmla="*/ 857250 w 3092994"/>
                <a:gd name="connsiteY145" fmla="*/ 1619250 h 3803650"/>
                <a:gd name="connsiteX146" fmla="*/ 863600 w 3092994"/>
                <a:gd name="connsiteY146" fmla="*/ 1600200 h 3803650"/>
                <a:gd name="connsiteX147" fmla="*/ 882650 w 3092994"/>
                <a:gd name="connsiteY147" fmla="*/ 1587500 h 3803650"/>
                <a:gd name="connsiteX148" fmla="*/ 889000 w 3092994"/>
                <a:gd name="connsiteY148" fmla="*/ 1568450 h 3803650"/>
                <a:gd name="connsiteX149" fmla="*/ 927100 w 3092994"/>
                <a:gd name="connsiteY149" fmla="*/ 1530350 h 3803650"/>
                <a:gd name="connsiteX150" fmla="*/ 952500 w 3092994"/>
                <a:gd name="connsiteY150" fmla="*/ 1498600 h 3803650"/>
                <a:gd name="connsiteX151" fmla="*/ 965200 w 3092994"/>
                <a:gd name="connsiteY151" fmla="*/ 1473200 h 3803650"/>
                <a:gd name="connsiteX152" fmla="*/ 977900 w 3092994"/>
                <a:gd name="connsiteY152" fmla="*/ 1454150 h 3803650"/>
                <a:gd name="connsiteX153" fmla="*/ 990600 w 3092994"/>
                <a:gd name="connsiteY153" fmla="*/ 1416050 h 3803650"/>
                <a:gd name="connsiteX154" fmla="*/ 996950 w 3092994"/>
                <a:gd name="connsiteY154" fmla="*/ 1397000 h 3803650"/>
                <a:gd name="connsiteX155" fmla="*/ 1009650 w 3092994"/>
                <a:gd name="connsiteY155" fmla="*/ 1377950 h 3803650"/>
                <a:gd name="connsiteX156" fmla="*/ 1016000 w 3092994"/>
                <a:gd name="connsiteY156" fmla="*/ 1358900 h 3803650"/>
                <a:gd name="connsiteX157" fmla="*/ 1035050 w 3092994"/>
                <a:gd name="connsiteY157" fmla="*/ 1339850 h 3803650"/>
                <a:gd name="connsiteX158" fmla="*/ 1060450 w 3092994"/>
                <a:gd name="connsiteY158" fmla="*/ 1308100 h 3803650"/>
                <a:gd name="connsiteX159" fmla="*/ 1079500 w 3092994"/>
                <a:gd name="connsiteY159" fmla="*/ 1270000 h 3803650"/>
                <a:gd name="connsiteX160" fmla="*/ 1098550 w 3092994"/>
                <a:gd name="connsiteY160" fmla="*/ 1244600 h 3803650"/>
                <a:gd name="connsiteX161" fmla="*/ 1123950 w 3092994"/>
                <a:gd name="connsiteY161" fmla="*/ 1238250 h 3803650"/>
                <a:gd name="connsiteX162" fmla="*/ 1168400 w 3092994"/>
                <a:gd name="connsiteY162" fmla="*/ 1174750 h 3803650"/>
                <a:gd name="connsiteX163" fmla="*/ 1200150 w 3092994"/>
                <a:gd name="connsiteY163" fmla="*/ 1130300 h 3803650"/>
                <a:gd name="connsiteX164" fmla="*/ 1212850 w 3092994"/>
                <a:gd name="connsiteY164" fmla="*/ 1092200 h 3803650"/>
                <a:gd name="connsiteX165" fmla="*/ 1257300 w 3092994"/>
                <a:gd name="connsiteY165" fmla="*/ 1035050 h 3803650"/>
                <a:gd name="connsiteX166" fmla="*/ 1270000 w 3092994"/>
                <a:gd name="connsiteY166" fmla="*/ 1016000 h 3803650"/>
                <a:gd name="connsiteX167" fmla="*/ 1282700 w 3092994"/>
                <a:gd name="connsiteY167" fmla="*/ 996950 h 3803650"/>
                <a:gd name="connsiteX168" fmla="*/ 1314450 w 3092994"/>
                <a:gd name="connsiteY168" fmla="*/ 958850 h 3803650"/>
                <a:gd name="connsiteX169" fmla="*/ 1327150 w 3092994"/>
                <a:gd name="connsiteY169" fmla="*/ 933450 h 3803650"/>
                <a:gd name="connsiteX170" fmla="*/ 1339850 w 3092994"/>
                <a:gd name="connsiteY170" fmla="*/ 914400 h 3803650"/>
                <a:gd name="connsiteX171" fmla="*/ 1352550 w 3092994"/>
                <a:gd name="connsiteY171" fmla="*/ 876300 h 3803650"/>
                <a:gd name="connsiteX172" fmla="*/ 1358900 w 3092994"/>
                <a:gd name="connsiteY172" fmla="*/ 857250 h 3803650"/>
                <a:gd name="connsiteX173" fmla="*/ 1371600 w 3092994"/>
                <a:gd name="connsiteY173" fmla="*/ 838200 h 3803650"/>
                <a:gd name="connsiteX174" fmla="*/ 1377950 w 3092994"/>
                <a:gd name="connsiteY174" fmla="*/ 819150 h 3803650"/>
                <a:gd name="connsiteX175" fmla="*/ 1397000 w 3092994"/>
                <a:gd name="connsiteY175" fmla="*/ 793750 h 3803650"/>
                <a:gd name="connsiteX176" fmla="*/ 1422400 w 3092994"/>
                <a:gd name="connsiteY176" fmla="*/ 755650 h 3803650"/>
                <a:gd name="connsiteX177" fmla="*/ 1454150 w 3092994"/>
                <a:gd name="connsiteY177" fmla="*/ 717550 h 3803650"/>
                <a:gd name="connsiteX178" fmla="*/ 1473200 w 3092994"/>
                <a:gd name="connsiteY178" fmla="*/ 698500 h 3803650"/>
                <a:gd name="connsiteX179" fmla="*/ 1485900 w 3092994"/>
                <a:gd name="connsiteY179" fmla="*/ 679450 h 3803650"/>
                <a:gd name="connsiteX180" fmla="*/ 1524000 w 3092994"/>
                <a:gd name="connsiteY180" fmla="*/ 654050 h 3803650"/>
                <a:gd name="connsiteX181" fmla="*/ 1536700 w 3092994"/>
                <a:gd name="connsiteY181" fmla="*/ 635000 h 3803650"/>
                <a:gd name="connsiteX182" fmla="*/ 1549400 w 3092994"/>
                <a:gd name="connsiteY182" fmla="*/ 596900 h 3803650"/>
                <a:gd name="connsiteX183" fmla="*/ 1562100 w 3092994"/>
                <a:gd name="connsiteY183" fmla="*/ 577850 h 3803650"/>
                <a:gd name="connsiteX184" fmla="*/ 1568450 w 3092994"/>
                <a:gd name="connsiteY184" fmla="*/ 558800 h 3803650"/>
                <a:gd name="connsiteX185" fmla="*/ 1587500 w 3092994"/>
                <a:gd name="connsiteY185" fmla="*/ 546100 h 3803650"/>
                <a:gd name="connsiteX186" fmla="*/ 1600200 w 3092994"/>
                <a:gd name="connsiteY186" fmla="*/ 527050 h 3803650"/>
                <a:gd name="connsiteX187" fmla="*/ 1644650 w 3092994"/>
                <a:gd name="connsiteY187" fmla="*/ 469900 h 3803650"/>
                <a:gd name="connsiteX188" fmla="*/ 1676400 w 3092994"/>
                <a:gd name="connsiteY188" fmla="*/ 412750 h 3803650"/>
                <a:gd name="connsiteX189" fmla="*/ 1682750 w 3092994"/>
                <a:gd name="connsiteY189" fmla="*/ 387350 h 3803650"/>
                <a:gd name="connsiteX190" fmla="*/ 1714500 w 3092994"/>
                <a:gd name="connsiteY190" fmla="*/ 342900 h 3803650"/>
                <a:gd name="connsiteX191" fmla="*/ 1752600 w 3092994"/>
                <a:gd name="connsiteY191" fmla="*/ 317500 h 3803650"/>
                <a:gd name="connsiteX192" fmla="*/ 1771650 w 3092994"/>
                <a:gd name="connsiteY192" fmla="*/ 292100 h 3803650"/>
                <a:gd name="connsiteX193" fmla="*/ 1784350 w 3092994"/>
                <a:gd name="connsiteY193" fmla="*/ 273050 h 3803650"/>
                <a:gd name="connsiteX194" fmla="*/ 1803400 w 3092994"/>
                <a:gd name="connsiteY194" fmla="*/ 254000 h 3803650"/>
                <a:gd name="connsiteX195" fmla="*/ 1822450 w 3092994"/>
                <a:gd name="connsiteY195" fmla="*/ 215900 h 3803650"/>
                <a:gd name="connsiteX196" fmla="*/ 1828800 w 3092994"/>
                <a:gd name="connsiteY196" fmla="*/ 196850 h 3803650"/>
                <a:gd name="connsiteX197" fmla="*/ 1847850 w 3092994"/>
                <a:gd name="connsiteY197" fmla="*/ 177800 h 3803650"/>
                <a:gd name="connsiteX198" fmla="*/ 1892300 w 3092994"/>
                <a:gd name="connsiteY198" fmla="*/ 114300 h 3803650"/>
                <a:gd name="connsiteX199" fmla="*/ 1898650 w 3092994"/>
                <a:gd name="connsiteY199" fmla="*/ 95250 h 3803650"/>
                <a:gd name="connsiteX200" fmla="*/ 1911350 w 3092994"/>
                <a:gd name="connsiteY200" fmla="*/ 76200 h 3803650"/>
                <a:gd name="connsiteX201" fmla="*/ 1917700 w 3092994"/>
                <a:gd name="connsiteY201" fmla="*/ 57150 h 3803650"/>
                <a:gd name="connsiteX202" fmla="*/ 1943100 w 3092994"/>
                <a:gd name="connsiteY202" fmla="*/ 19050 h 3803650"/>
                <a:gd name="connsiteX203" fmla="*/ 1955800 w 3092994"/>
                <a:gd name="connsiteY203" fmla="*/ 0 h 3803650"/>
                <a:gd name="connsiteX0" fmla="*/ 1755775 w 3092994"/>
                <a:gd name="connsiteY0" fmla="*/ 2657475 h 3803650"/>
                <a:gd name="connsiteX1" fmla="*/ 2000250 w 3092994"/>
                <a:gd name="connsiteY1" fmla="*/ 2555875 h 3803650"/>
                <a:gd name="connsiteX2" fmla="*/ 2206625 w 3092994"/>
                <a:gd name="connsiteY2" fmla="*/ 2463800 h 3803650"/>
                <a:gd name="connsiteX3" fmla="*/ 2524125 w 3092994"/>
                <a:gd name="connsiteY3" fmla="*/ 2324100 h 3803650"/>
                <a:gd name="connsiteX4" fmla="*/ 2724150 w 3092994"/>
                <a:gd name="connsiteY4" fmla="*/ 2212975 h 3803650"/>
                <a:gd name="connsiteX5" fmla="*/ 2847975 w 3092994"/>
                <a:gd name="connsiteY5" fmla="*/ 1797050 h 3803650"/>
                <a:gd name="connsiteX6" fmla="*/ 2762250 w 3092994"/>
                <a:gd name="connsiteY6" fmla="*/ 2286000 h 3803650"/>
                <a:gd name="connsiteX7" fmla="*/ 2781300 w 3092994"/>
                <a:gd name="connsiteY7" fmla="*/ 2298700 h 3803650"/>
                <a:gd name="connsiteX8" fmla="*/ 2794000 w 3092994"/>
                <a:gd name="connsiteY8" fmla="*/ 2349500 h 3803650"/>
                <a:gd name="connsiteX9" fmla="*/ 2819400 w 3092994"/>
                <a:gd name="connsiteY9" fmla="*/ 2387600 h 3803650"/>
                <a:gd name="connsiteX10" fmla="*/ 2838450 w 3092994"/>
                <a:gd name="connsiteY10" fmla="*/ 2425700 h 3803650"/>
                <a:gd name="connsiteX11" fmla="*/ 2851150 w 3092994"/>
                <a:gd name="connsiteY11" fmla="*/ 2470150 h 3803650"/>
                <a:gd name="connsiteX12" fmla="*/ 2863850 w 3092994"/>
                <a:gd name="connsiteY12" fmla="*/ 2489200 h 3803650"/>
                <a:gd name="connsiteX13" fmla="*/ 2870200 w 3092994"/>
                <a:gd name="connsiteY13" fmla="*/ 2514600 h 3803650"/>
                <a:gd name="connsiteX14" fmla="*/ 2889250 w 3092994"/>
                <a:gd name="connsiteY14" fmla="*/ 2552700 h 3803650"/>
                <a:gd name="connsiteX15" fmla="*/ 2895600 w 3092994"/>
                <a:gd name="connsiteY15" fmla="*/ 2584450 h 3803650"/>
                <a:gd name="connsiteX16" fmla="*/ 2901950 w 3092994"/>
                <a:gd name="connsiteY16" fmla="*/ 2635250 h 3803650"/>
                <a:gd name="connsiteX17" fmla="*/ 2940050 w 3092994"/>
                <a:gd name="connsiteY17" fmla="*/ 2667000 h 3803650"/>
                <a:gd name="connsiteX18" fmla="*/ 3009900 w 3092994"/>
                <a:gd name="connsiteY18" fmla="*/ 2698750 h 3803650"/>
                <a:gd name="connsiteX19" fmla="*/ 3073400 w 3092994"/>
                <a:gd name="connsiteY19" fmla="*/ 2692400 h 3803650"/>
                <a:gd name="connsiteX20" fmla="*/ 3054350 w 3092994"/>
                <a:gd name="connsiteY20" fmla="*/ 2813050 h 3803650"/>
                <a:gd name="connsiteX21" fmla="*/ 3048000 w 3092994"/>
                <a:gd name="connsiteY21" fmla="*/ 2832100 h 3803650"/>
                <a:gd name="connsiteX22" fmla="*/ 3028950 w 3092994"/>
                <a:gd name="connsiteY22" fmla="*/ 2851150 h 3803650"/>
                <a:gd name="connsiteX23" fmla="*/ 3022600 w 3092994"/>
                <a:gd name="connsiteY23" fmla="*/ 2876550 h 3803650"/>
                <a:gd name="connsiteX24" fmla="*/ 3016250 w 3092994"/>
                <a:gd name="connsiteY24" fmla="*/ 2895600 h 3803650"/>
                <a:gd name="connsiteX25" fmla="*/ 2997200 w 3092994"/>
                <a:gd name="connsiteY25" fmla="*/ 2952750 h 3803650"/>
                <a:gd name="connsiteX26" fmla="*/ 2959100 w 3092994"/>
                <a:gd name="connsiteY26" fmla="*/ 2990850 h 3803650"/>
                <a:gd name="connsiteX27" fmla="*/ 2940050 w 3092994"/>
                <a:gd name="connsiteY27" fmla="*/ 3060700 h 3803650"/>
                <a:gd name="connsiteX28" fmla="*/ 2933700 w 3092994"/>
                <a:gd name="connsiteY28" fmla="*/ 3079750 h 3803650"/>
                <a:gd name="connsiteX29" fmla="*/ 2921000 w 3092994"/>
                <a:gd name="connsiteY29" fmla="*/ 3098800 h 3803650"/>
                <a:gd name="connsiteX30" fmla="*/ 2914650 w 3092994"/>
                <a:gd name="connsiteY30" fmla="*/ 3124200 h 3803650"/>
                <a:gd name="connsiteX31" fmla="*/ 2870200 w 3092994"/>
                <a:gd name="connsiteY31" fmla="*/ 3181350 h 3803650"/>
                <a:gd name="connsiteX32" fmla="*/ 2857500 w 3092994"/>
                <a:gd name="connsiteY32" fmla="*/ 3200400 h 3803650"/>
                <a:gd name="connsiteX33" fmla="*/ 2851150 w 3092994"/>
                <a:gd name="connsiteY33" fmla="*/ 3232150 h 3803650"/>
                <a:gd name="connsiteX34" fmla="*/ 2825750 w 3092994"/>
                <a:gd name="connsiteY34" fmla="*/ 3270250 h 3803650"/>
                <a:gd name="connsiteX35" fmla="*/ 2806700 w 3092994"/>
                <a:gd name="connsiteY35" fmla="*/ 3308350 h 3803650"/>
                <a:gd name="connsiteX36" fmla="*/ 2794000 w 3092994"/>
                <a:gd name="connsiteY36" fmla="*/ 3346450 h 3803650"/>
                <a:gd name="connsiteX37" fmla="*/ 2787650 w 3092994"/>
                <a:gd name="connsiteY37" fmla="*/ 3365500 h 3803650"/>
                <a:gd name="connsiteX38" fmla="*/ 2762250 w 3092994"/>
                <a:gd name="connsiteY38" fmla="*/ 3429000 h 3803650"/>
                <a:gd name="connsiteX39" fmla="*/ 2749550 w 3092994"/>
                <a:gd name="connsiteY39" fmla="*/ 3486150 h 3803650"/>
                <a:gd name="connsiteX40" fmla="*/ 2743200 w 3092994"/>
                <a:gd name="connsiteY40" fmla="*/ 3505200 h 3803650"/>
                <a:gd name="connsiteX41" fmla="*/ 2724150 w 3092994"/>
                <a:gd name="connsiteY41" fmla="*/ 3517900 h 3803650"/>
                <a:gd name="connsiteX42" fmla="*/ 2711450 w 3092994"/>
                <a:gd name="connsiteY42" fmla="*/ 3536950 h 3803650"/>
                <a:gd name="connsiteX43" fmla="*/ 2705100 w 3092994"/>
                <a:gd name="connsiteY43" fmla="*/ 3556000 h 3803650"/>
                <a:gd name="connsiteX44" fmla="*/ 2686050 w 3092994"/>
                <a:gd name="connsiteY44" fmla="*/ 3575050 h 3803650"/>
                <a:gd name="connsiteX45" fmla="*/ 2679700 w 3092994"/>
                <a:gd name="connsiteY45" fmla="*/ 3613150 h 3803650"/>
                <a:gd name="connsiteX46" fmla="*/ 2667000 w 3092994"/>
                <a:gd name="connsiteY46" fmla="*/ 3651250 h 3803650"/>
                <a:gd name="connsiteX47" fmla="*/ 2660650 w 3092994"/>
                <a:gd name="connsiteY47" fmla="*/ 3670300 h 3803650"/>
                <a:gd name="connsiteX48" fmla="*/ 2654300 w 3092994"/>
                <a:gd name="connsiteY48" fmla="*/ 3689350 h 3803650"/>
                <a:gd name="connsiteX49" fmla="*/ 2616200 w 3092994"/>
                <a:gd name="connsiteY49" fmla="*/ 3714750 h 3803650"/>
                <a:gd name="connsiteX50" fmla="*/ 2597150 w 3092994"/>
                <a:gd name="connsiteY50" fmla="*/ 3752850 h 3803650"/>
                <a:gd name="connsiteX51" fmla="*/ 2590800 w 3092994"/>
                <a:gd name="connsiteY51" fmla="*/ 3771900 h 3803650"/>
                <a:gd name="connsiteX52" fmla="*/ 2533650 w 3092994"/>
                <a:gd name="connsiteY52" fmla="*/ 3803650 h 3803650"/>
                <a:gd name="connsiteX53" fmla="*/ 2451100 w 3092994"/>
                <a:gd name="connsiteY53" fmla="*/ 3797300 h 3803650"/>
                <a:gd name="connsiteX54" fmla="*/ 2432050 w 3092994"/>
                <a:gd name="connsiteY54" fmla="*/ 3790950 h 3803650"/>
                <a:gd name="connsiteX55" fmla="*/ 2305050 w 3092994"/>
                <a:gd name="connsiteY55" fmla="*/ 3784600 h 3803650"/>
                <a:gd name="connsiteX56" fmla="*/ 2273300 w 3092994"/>
                <a:gd name="connsiteY56" fmla="*/ 3778250 h 3803650"/>
                <a:gd name="connsiteX57" fmla="*/ 2235200 w 3092994"/>
                <a:gd name="connsiteY57" fmla="*/ 3765550 h 3803650"/>
                <a:gd name="connsiteX58" fmla="*/ 2216150 w 3092994"/>
                <a:gd name="connsiteY58" fmla="*/ 3759200 h 3803650"/>
                <a:gd name="connsiteX59" fmla="*/ 2171700 w 3092994"/>
                <a:gd name="connsiteY59" fmla="*/ 3752850 h 3803650"/>
                <a:gd name="connsiteX60" fmla="*/ 2101850 w 3092994"/>
                <a:gd name="connsiteY60" fmla="*/ 3733800 h 3803650"/>
                <a:gd name="connsiteX61" fmla="*/ 1898650 w 3092994"/>
                <a:gd name="connsiteY61" fmla="*/ 3727450 h 3803650"/>
                <a:gd name="connsiteX62" fmla="*/ 1879600 w 3092994"/>
                <a:gd name="connsiteY62" fmla="*/ 3721100 h 3803650"/>
                <a:gd name="connsiteX63" fmla="*/ 1746250 w 3092994"/>
                <a:gd name="connsiteY63" fmla="*/ 3708400 h 3803650"/>
                <a:gd name="connsiteX64" fmla="*/ 1701800 w 3092994"/>
                <a:gd name="connsiteY64" fmla="*/ 3695700 h 3803650"/>
                <a:gd name="connsiteX65" fmla="*/ 1644650 w 3092994"/>
                <a:gd name="connsiteY65" fmla="*/ 3689350 h 3803650"/>
                <a:gd name="connsiteX66" fmla="*/ 1593850 w 3092994"/>
                <a:gd name="connsiteY66" fmla="*/ 3683000 h 3803650"/>
                <a:gd name="connsiteX67" fmla="*/ 1555750 w 3092994"/>
                <a:gd name="connsiteY67" fmla="*/ 3676650 h 3803650"/>
                <a:gd name="connsiteX68" fmla="*/ 1435100 w 3092994"/>
                <a:gd name="connsiteY68" fmla="*/ 3663950 h 3803650"/>
                <a:gd name="connsiteX69" fmla="*/ 1333500 w 3092994"/>
                <a:gd name="connsiteY69" fmla="*/ 3632200 h 3803650"/>
                <a:gd name="connsiteX70" fmla="*/ 1263650 w 3092994"/>
                <a:gd name="connsiteY70" fmla="*/ 3625850 h 3803650"/>
                <a:gd name="connsiteX71" fmla="*/ 1200150 w 3092994"/>
                <a:gd name="connsiteY71" fmla="*/ 3606800 h 3803650"/>
                <a:gd name="connsiteX72" fmla="*/ 1181100 w 3092994"/>
                <a:gd name="connsiteY72" fmla="*/ 3600450 h 3803650"/>
                <a:gd name="connsiteX73" fmla="*/ 1073150 w 3092994"/>
                <a:gd name="connsiteY73" fmla="*/ 3587750 h 3803650"/>
                <a:gd name="connsiteX74" fmla="*/ 1003300 w 3092994"/>
                <a:gd name="connsiteY74" fmla="*/ 3575050 h 3803650"/>
                <a:gd name="connsiteX75" fmla="*/ 952500 w 3092994"/>
                <a:gd name="connsiteY75" fmla="*/ 3562350 h 3803650"/>
                <a:gd name="connsiteX76" fmla="*/ 863600 w 3092994"/>
                <a:gd name="connsiteY76" fmla="*/ 3556000 h 3803650"/>
                <a:gd name="connsiteX77" fmla="*/ 844550 w 3092994"/>
                <a:gd name="connsiteY77" fmla="*/ 3549650 h 3803650"/>
                <a:gd name="connsiteX78" fmla="*/ 825500 w 3092994"/>
                <a:gd name="connsiteY78" fmla="*/ 3562350 h 3803650"/>
                <a:gd name="connsiteX79" fmla="*/ 793750 w 3092994"/>
                <a:gd name="connsiteY79" fmla="*/ 3575050 h 3803650"/>
                <a:gd name="connsiteX80" fmla="*/ 781050 w 3092994"/>
                <a:gd name="connsiteY80" fmla="*/ 3594100 h 3803650"/>
                <a:gd name="connsiteX81" fmla="*/ 762000 w 3092994"/>
                <a:gd name="connsiteY81" fmla="*/ 3606800 h 3803650"/>
                <a:gd name="connsiteX82" fmla="*/ 673100 w 3092994"/>
                <a:gd name="connsiteY82" fmla="*/ 3625850 h 3803650"/>
                <a:gd name="connsiteX83" fmla="*/ 539750 w 3092994"/>
                <a:gd name="connsiteY83" fmla="*/ 3651250 h 3803650"/>
                <a:gd name="connsiteX84" fmla="*/ 520700 w 3092994"/>
                <a:gd name="connsiteY84" fmla="*/ 3657600 h 3803650"/>
                <a:gd name="connsiteX85" fmla="*/ 450850 w 3092994"/>
                <a:gd name="connsiteY85" fmla="*/ 3670300 h 3803650"/>
                <a:gd name="connsiteX86" fmla="*/ 165100 w 3092994"/>
                <a:gd name="connsiteY86" fmla="*/ 3676650 h 3803650"/>
                <a:gd name="connsiteX87" fmla="*/ 69850 w 3092994"/>
                <a:gd name="connsiteY87" fmla="*/ 3670300 h 3803650"/>
                <a:gd name="connsiteX88" fmla="*/ 63500 w 3092994"/>
                <a:gd name="connsiteY88" fmla="*/ 3651250 h 3803650"/>
                <a:gd name="connsiteX89" fmla="*/ 50800 w 3092994"/>
                <a:gd name="connsiteY89" fmla="*/ 3594100 h 3803650"/>
                <a:gd name="connsiteX90" fmla="*/ 38100 w 3092994"/>
                <a:gd name="connsiteY90" fmla="*/ 3562350 h 3803650"/>
                <a:gd name="connsiteX91" fmla="*/ 31750 w 3092994"/>
                <a:gd name="connsiteY91" fmla="*/ 3492500 h 3803650"/>
                <a:gd name="connsiteX92" fmla="*/ 25400 w 3092994"/>
                <a:gd name="connsiteY92" fmla="*/ 3473450 h 3803650"/>
                <a:gd name="connsiteX93" fmla="*/ 19050 w 3092994"/>
                <a:gd name="connsiteY93" fmla="*/ 3416300 h 3803650"/>
                <a:gd name="connsiteX94" fmla="*/ 6350 w 3092994"/>
                <a:gd name="connsiteY94" fmla="*/ 3378200 h 3803650"/>
                <a:gd name="connsiteX95" fmla="*/ 0 w 3092994"/>
                <a:gd name="connsiteY95" fmla="*/ 3340100 h 3803650"/>
                <a:gd name="connsiteX96" fmla="*/ 19050 w 3092994"/>
                <a:gd name="connsiteY96" fmla="*/ 3187700 h 3803650"/>
                <a:gd name="connsiteX97" fmla="*/ 25400 w 3092994"/>
                <a:gd name="connsiteY97" fmla="*/ 3168650 h 3803650"/>
                <a:gd name="connsiteX98" fmla="*/ 31750 w 3092994"/>
                <a:gd name="connsiteY98" fmla="*/ 3136900 h 3803650"/>
                <a:gd name="connsiteX99" fmla="*/ 44450 w 3092994"/>
                <a:gd name="connsiteY99" fmla="*/ 3092450 h 3803650"/>
                <a:gd name="connsiteX100" fmla="*/ 63500 w 3092994"/>
                <a:gd name="connsiteY100" fmla="*/ 3009900 h 3803650"/>
                <a:gd name="connsiteX101" fmla="*/ 69850 w 3092994"/>
                <a:gd name="connsiteY101" fmla="*/ 2990850 h 3803650"/>
                <a:gd name="connsiteX102" fmla="*/ 76200 w 3092994"/>
                <a:gd name="connsiteY102" fmla="*/ 2908300 h 3803650"/>
                <a:gd name="connsiteX103" fmla="*/ 95250 w 3092994"/>
                <a:gd name="connsiteY103" fmla="*/ 2889250 h 3803650"/>
                <a:gd name="connsiteX104" fmla="*/ 107950 w 3092994"/>
                <a:gd name="connsiteY104" fmla="*/ 2870200 h 3803650"/>
                <a:gd name="connsiteX105" fmla="*/ 127000 w 3092994"/>
                <a:gd name="connsiteY105" fmla="*/ 2851150 h 3803650"/>
                <a:gd name="connsiteX106" fmla="*/ 152400 w 3092994"/>
                <a:gd name="connsiteY106" fmla="*/ 2813050 h 3803650"/>
                <a:gd name="connsiteX107" fmla="*/ 158750 w 3092994"/>
                <a:gd name="connsiteY107" fmla="*/ 2787650 h 3803650"/>
                <a:gd name="connsiteX108" fmla="*/ 165100 w 3092994"/>
                <a:gd name="connsiteY108" fmla="*/ 2768600 h 3803650"/>
                <a:gd name="connsiteX109" fmla="*/ 171450 w 3092994"/>
                <a:gd name="connsiteY109" fmla="*/ 2724150 h 3803650"/>
                <a:gd name="connsiteX110" fmla="*/ 196850 w 3092994"/>
                <a:gd name="connsiteY110" fmla="*/ 2667000 h 3803650"/>
                <a:gd name="connsiteX111" fmla="*/ 215900 w 3092994"/>
                <a:gd name="connsiteY111" fmla="*/ 2609850 h 3803650"/>
                <a:gd name="connsiteX112" fmla="*/ 228600 w 3092994"/>
                <a:gd name="connsiteY112" fmla="*/ 2590800 h 3803650"/>
                <a:gd name="connsiteX113" fmla="*/ 241300 w 3092994"/>
                <a:gd name="connsiteY113" fmla="*/ 2546350 h 3803650"/>
                <a:gd name="connsiteX114" fmla="*/ 254000 w 3092994"/>
                <a:gd name="connsiteY114" fmla="*/ 2527300 h 3803650"/>
                <a:gd name="connsiteX115" fmla="*/ 260350 w 3092994"/>
                <a:gd name="connsiteY115" fmla="*/ 2508250 h 3803650"/>
                <a:gd name="connsiteX116" fmla="*/ 279400 w 3092994"/>
                <a:gd name="connsiteY116" fmla="*/ 2495550 h 3803650"/>
                <a:gd name="connsiteX117" fmla="*/ 285750 w 3092994"/>
                <a:gd name="connsiteY117" fmla="*/ 2476500 h 3803650"/>
                <a:gd name="connsiteX118" fmla="*/ 304800 w 3092994"/>
                <a:gd name="connsiteY118" fmla="*/ 2425700 h 3803650"/>
                <a:gd name="connsiteX119" fmla="*/ 361950 w 3092994"/>
                <a:gd name="connsiteY119" fmla="*/ 2374900 h 3803650"/>
                <a:gd name="connsiteX120" fmla="*/ 374650 w 3092994"/>
                <a:gd name="connsiteY120" fmla="*/ 2355850 h 3803650"/>
                <a:gd name="connsiteX121" fmla="*/ 393700 w 3092994"/>
                <a:gd name="connsiteY121" fmla="*/ 2343150 h 3803650"/>
                <a:gd name="connsiteX122" fmla="*/ 400050 w 3092994"/>
                <a:gd name="connsiteY122" fmla="*/ 2324100 h 3803650"/>
                <a:gd name="connsiteX123" fmla="*/ 425450 w 3092994"/>
                <a:gd name="connsiteY123" fmla="*/ 2286000 h 3803650"/>
                <a:gd name="connsiteX124" fmla="*/ 463550 w 3092994"/>
                <a:gd name="connsiteY124" fmla="*/ 2247900 h 3803650"/>
                <a:gd name="connsiteX125" fmla="*/ 488950 w 3092994"/>
                <a:gd name="connsiteY125" fmla="*/ 2190750 h 3803650"/>
                <a:gd name="connsiteX126" fmla="*/ 495300 w 3092994"/>
                <a:gd name="connsiteY126" fmla="*/ 2171700 h 3803650"/>
                <a:gd name="connsiteX127" fmla="*/ 508000 w 3092994"/>
                <a:gd name="connsiteY127" fmla="*/ 2152650 h 3803650"/>
                <a:gd name="connsiteX128" fmla="*/ 514350 w 3092994"/>
                <a:gd name="connsiteY128" fmla="*/ 2133600 h 3803650"/>
                <a:gd name="connsiteX129" fmla="*/ 539750 w 3092994"/>
                <a:gd name="connsiteY129" fmla="*/ 2095500 h 3803650"/>
                <a:gd name="connsiteX130" fmla="*/ 552450 w 3092994"/>
                <a:gd name="connsiteY130" fmla="*/ 2076450 h 3803650"/>
                <a:gd name="connsiteX131" fmla="*/ 577850 w 3092994"/>
                <a:gd name="connsiteY131" fmla="*/ 2038350 h 3803650"/>
                <a:gd name="connsiteX132" fmla="*/ 590550 w 3092994"/>
                <a:gd name="connsiteY132" fmla="*/ 2019300 h 3803650"/>
                <a:gd name="connsiteX133" fmla="*/ 609600 w 3092994"/>
                <a:gd name="connsiteY133" fmla="*/ 2000250 h 3803650"/>
                <a:gd name="connsiteX134" fmla="*/ 622300 w 3092994"/>
                <a:gd name="connsiteY134" fmla="*/ 1962150 h 3803650"/>
                <a:gd name="connsiteX135" fmla="*/ 647700 w 3092994"/>
                <a:gd name="connsiteY135" fmla="*/ 1924050 h 3803650"/>
                <a:gd name="connsiteX136" fmla="*/ 654050 w 3092994"/>
                <a:gd name="connsiteY136" fmla="*/ 1905000 h 3803650"/>
                <a:gd name="connsiteX137" fmla="*/ 679450 w 3092994"/>
                <a:gd name="connsiteY137" fmla="*/ 1866900 h 3803650"/>
                <a:gd name="connsiteX138" fmla="*/ 692150 w 3092994"/>
                <a:gd name="connsiteY138" fmla="*/ 1847850 h 3803650"/>
                <a:gd name="connsiteX139" fmla="*/ 723900 w 3092994"/>
                <a:gd name="connsiteY139" fmla="*/ 1797050 h 3803650"/>
                <a:gd name="connsiteX140" fmla="*/ 736600 w 3092994"/>
                <a:gd name="connsiteY140" fmla="*/ 1778000 h 3803650"/>
                <a:gd name="connsiteX141" fmla="*/ 755650 w 3092994"/>
                <a:gd name="connsiteY141" fmla="*/ 1758950 h 3803650"/>
                <a:gd name="connsiteX142" fmla="*/ 774700 w 3092994"/>
                <a:gd name="connsiteY142" fmla="*/ 1714500 h 3803650"/>
                <a:gd name="connsiteX143" fmla="*/ 793750 w 3092994"/>
                <a:gd name="connsiteY143" fmla="*/ 1701800 h 3803650"/>
                <a:gd name="connsiteX144" fmla="*/ 812800 w 3092994"/>
                <a:gd name="connsiteY144" fmla="*/ 1676400 h 3803650"/>
                <a:gd name="connsiteX145" fmla="*/ 831850 w 3092994"/>
                <a:gd name="connsiteY145" fmla="*/ 1657350 h 3803650"/>
                <a:gd name="connsiteX146" fmla="*/ 857250 w 3092994"/>
                <a:gd name="connsiteY146" fmla="*/ 1619250 h 3803650"/>
                <a:gd name="connsiteX147" fmla="*/ 863600 w 3092994"/>
                <a:gd name="connsiteY147" fmla="*/ 1600200 h 3803650"/>
                <a:gd name="connsiteX148" fmla="*/ 882650 w 3092994"/>
                <a:gd name="connsiteY148" fmla="*/ 1587500 h 3803650"/>
                <a:gd name="connsiteX149" fmla="*/ 889000 w 3092994"/>
                <a:gd name="connsiteY149" fmla="*/ 1568450 h 3803650"/>
                <a:gd name="connsiteX150" fmla="*/ 927100 w 3092994"/>
                <a:gd name="connsiteY150" fmla="*/ 1530350 h 3803650"/>
                <a:gd name="connsiteX151" fmla="*/ 952500 w 3092994"/>
                <a:gd name="connsiteY151" fmla="*/ 1498600 h 3803650"/>
                <a:gd name="connsiteX152" fmla="*/ 965200 w 3092994"/>
                <a:gd name="connsiteY152" fmla="*/ 1473200 h 3803650"/>
                <a:gd name="connsiteX153" fmla="*/ 977900 w 3092994"/>
                <a:gd name="connsiteY153" fmla="*/ 1454150 h 3803650"/>
                <a:gd name="connsiteX154" fmla="*/ 990600 w 3092994"/>
                <a:gd name="connsiteY154" fmla="*/ 1416050 h 3803650"/>
                <a:gd name="connsiteX155" fmla="*/ 996950 w 3092994"/>
                <a:gd name="connsiteY155" fmla="*/ 1397000 h 3803650"/>
                <a:gd name="connsiteX156" fmla="*/ 1009650 w 3092994"/>
                <a:gd name="connsiteY156" fmla="*/ 1377950 h 3803650"/>
                <a:gd name="connsiteX157" fmla="*/ 1016000 w 3092994"/>
                <a:gd name="connsiteY157" fmla="*/ 1358900 h 3803650"/>
                <a:gd name="connsiteX158" fmla="*/ 1035050 w 3092994"/>
                <a:gd name="connsiteY158" fmla="*/ 1339850 h 3803650"/>
                <a:gd name="connsiteX159" fmla="*/ 1060450 w 3092994"/>
                <a:gd name="connsiteY159" fmla="*/ 1308100 h 3803650"/>
                <a:gd name="connsiteX160" fmla="*/ 1079500 w 3092994"/>
                <a:gd name="connsiteY160" fmla="*/ 1270000 h 3803650"/>
                <a:gd name="connsiteX161" fmla="*/ 1098550 w 3092994"/>
                <a:gd name="connsiteY161" fmla="*/ 1244600 h 3803650"/>
                <a:gd name="connsiteX162" fmla="*/ 1123950 w 3092994"/>
                <a:gd name="connsiteY162" fmla="*/ 1238250 h 3803650"/>
                <a:gd name="connsiteX163" fmla="*/ 1168400 w 3092994"/>
                <a:gd name="connsiteY163" fmla="*/ 1174750 h 3803650"/>
                <a:gd name="connsiteX164" fmla="*/ 1200150 w 3092994"/>
                <a:gd name="connsiteY164" fmla="*/ 1130300 h 3803650"/>
                <a:gd name="connsiteX165" fmla="*/ 1212850 w 3092994"/>
                <a:gd name="connsiteY165" fmla="*/ 1092200 h 3803650"/>
                <a:gd name="connsiteX166" fmla="*/ 1257300 w 3092994"/>
                <a:gd name="connsiteY166" fmla="*/ 1035050 h 3803650"/>
                <a:gd name="connsiteX167" fmla="*/ 1270000 w 3092994"/>
                <a:gd name="connsiteY167" fmla="*/ 1016000 h 3803650"/>
                <a:gd name="connsiteX168" fmla="*/ 1282700 w 3092994"/>
                <a:gd name="connsiteY168" fmla="*/ 996950 h 3803650"/>
                <a:gd name="connsiteX169" fmla="*/ 1314450 w 3092994"/>
                <a:gd name="connsiteY169" fmla="*/ 958850 h 3803650"/>
                <a:gd name="connsiteX170" fmla="*/ 1327150 w 3092994"/>
                <a:gd name="connsiteY170" fmla="*/ 933450 h 3803650"/>
                <a:gd name="connsiteX171" fmla="*/ 1339850 w 3092994"/>
                <a:gd name="connsiteY171" fmla="*/ 914400 h 3803650"/>
                <a:gd name="connsiteX172" fmla="*/ 1352550 w 3092994"/>
                <a:gd name="connsiteY172" fmla="*/ 876300 h 3803650"/>
                <a:gd name="connsiteX173" fmla="*/ 1358900 w 3092994"/>
                <a:gd name="connsiteY173" fmla="*/ 857250 h 3803650"/>
                <a:gd name="connsiteX174" fmla="*/ 1371600 w 3092994"/>
                <a:gd name="connsiteY174" fmla="*/ 838200 h 3803650"/>
                <a:gd name="connsiteX175" fmla="*/ 1377950 w 3092994"/>
                <a:gd name="connsiteY175" fmla="*/ 819150 h 3803650"/>
                <a:gd name="connsiteX176" fmla="*/ 1397000 w 3092994"/>
                <a:gd name="connsiteY176" fmla="*/ 793750 h 3803650"/>
                <a:gd name="connsiteX177" fmla="*/ 1422400 w 3092994"/>
                <a:gd name="connsiteY177" fmla="*/ 755650 h 3803650"/>
                <a:gd name="connsiteX178" fmla="*/ 1454150 w 3092994"/>
                <a:gd name="connsiteY178" fmla="*/ 717550 h 3803650"/>
                <a:gd name="connsiteX179" fmla="*/ 1473200 w 3092994"/>
                <a:gd name="connsiteY179" fmla="*/ 698500 h 3803650"/>
                <a:gd name="connsiteX180" fmla="*/ 1485900 w 3092994"/>
                <a:gd name="connsiteY180" fmla="*/ 679450 h 3803650"/>
                <a:gd name="connsiteX181" fmla="*/ 1524000 w 3092994"/>
                <a:gd name="connsiteY181" fmla="*/ 654050 h 3803650"/>
                <a:gd name="connsiteX182" fmla="*/ 1536700 w 3092994"/>
                <a:gd name="connsiteY182" fmla="*/ 635000 h 3803650"/>
                <a:gd name="connsiteX183" fmla="*/ 1549400 w 3092994"/>
                <a:gd name="connsiteY183" fmla="*/ 596900 h 3803650"/>
                <a:gd name="connsiteX184" fmla="*/ 1562100 w 3092994"/>
                <a:gd name="connsiteY184" fmla="*/ 577850 h 3803650"/>
                <a:gd name="connsiteX185" fmla="*/ 1568450 w 3092994"/>
                <a:gd name="connsiteY185" fmla="*/ 558800 h 3803650"/>
                <a:gd name="connsiteX186" fmla="*/ 1587500 w 3092994"/>
                <a:gd name="connsiteY186" fmla="*/ 546100 h 3803650"/>
                <a:gd name="connsiteX187" fmla="*/ 1600200 w 3092994"/>
                <a:gd name="connsiteY187" fmla="*/ 527050 h 3803650"/>
                <a:gd name="connsiteX188" fmla="*/ 1644650 w 3092994"/>
                <a:gd name="connsiteY188" fmla="*/ 469900 h 3803650"/>
                <a:gd name="connsiteX189" fmla="*/ 1676400 w 3092994"/>
                <a:gd name="connsiteY189" fmla="*/ 412750 h 3803650"/>
                <a:gd name="connsiteX190" fmla="*/ 1682750 w 3092994"/>
                <a:gd name="connsiteY190" fmla="*/ 387350 h 3803650"/>
                <a:gd name="connsiteX191" fmla="*/ 1714500 w 3092994"/>
                <a:gd name="connsiteY191" fmla="*/ 342900 h 3803650"/>
                <a:gd name="connsiteX192" fmla="*/ 1752600 w 3092994"/>
                <a:gd name="connsiteY192" fmla="*/ 317500 h 3803650"/>
                <a:gd name="connsiteX193" fmla="*/ 1771650 w 3092994"/>
                <a:gd name="connsiteY193" fmla="*/ 292100 h 3803650"/>
                <a:gd name="connsiteX194" fmla="*/ 1784350 w 3092994"/>
                <a:gd name="connsiteY194" fmla="*/ 273050 h 3803650"/>
                <a:gd name="connsiteX195" fmla="*/ 1803400 w 3092994"/>
                <a:gd name="connsiteY195" fmla="*/ 254000 h 3803650"/>
                <a:gd name="connsiteX196" fmla="*/ 1822450 w 3092994"/>
                <a:gd name="connsiteY196" fmla="*/ 215900 h 3803650"/>
                <a:gd name="connsiteX197" fmla="*/ 1828800 w 3092994"/>
                <a:gd name="connsiteY197" fmla="*/ 196850 h 3803650"/>
                <a:gd name="connsiteX198" fmla="*/ 1847850 w 3092994"/>
                <a:gd name="connsiteY198" fmla="*/ 177800 h 3803650"/>
                <a:gd name="connsiteX199" fmla="*/ 1892300 w 3092994"/>
                <a:gd name="connsiteY199" fmla="*/ 114300 h 3803650"/>
                <a:gd name="connsiteX200" fmla="*/ 1898650 w 3092994"/>
                <a:gd name="connsiteY200" fmla="*/ 95250 h 3803650"/>
                <a:gd name="connsiteX201" fmla="*/ 1911350 w 3092994"/>
                <a:gd name="connsiteY201" fmla="*/ 76200 h 3803650"/>
                <a:gd name="connsiteX202" fmla="*/ 1917700 w 3092994"/>
                <a:gd name="connsiteY202" fmla="*/ 57150 h 3803650"/>
                <a:gd name="connsiteX203" fmla="*/ 1943100 w 3092994"/>
                <a:gd name="connsiteY203" fmla="*/ 19050 h 3803650"/>
                <a:gd name="connsiteX204" fmla="*/ 1955800 w 3092994"/>
                <a:gd name="connsiteY204" fmla="*/ 0 h 3803650"/>
                <a:gd name="connsiteX0" fmla="*/ 1755775 w 3092994"/>
                <a:gd name="connsiteY0" fmla="*/ 2657475 h 3803650"/>
                <a:gd name="connsiteX1" fmla="*/ 2000250 w 3092994"/>
                <a:gd name="connsiteY1" fmla="*/ 2555875 h 3803650"/>
                <a:gd name="connsiteX2" fmla="*/ 2206625 w 3092994"/>
                <a:gd name="connsiteY2" fmla="*/ 2463800 h 3803650"/>
                <a:gd name="connsiteX3" fmla="*/ 2524125 w 3092994"/>
                <a:gd name="connsiteY3" fmla="*/ 2324100 h 3803650"/>
                <a:gd name="connsiteX4" fmla="*/ 2724150 w 3092994"/>
                <a:gd name="connsiteY4" fmla="*/ 2212975 h 3803650"/>
                <a:gd name="connsiteX5" fmla="*/ 2847975 w 3092994"/>
                <a:gd name="connsiteY5" fmla="*/ 1797050 h 3803650"/>
                <a:gd name="connsiteX6" fmla="*/ 3025775 w 3092994"/>
                <a:gd name="connsiteY6" fmla="*/ 1758950 h 3803650"/>
                <a:gd name="connsiteX7" fmla="*/ 2762250 w 3092994"/>
                <a:gd name="connsiteY7" fmla="*/ 2286000 h 3803650"/>
                <a:gd name="connsiteX8" fmla="*/ 2781300 w 3092994"/>
                <a:gd name="connsiteY8" fmla="*/ 2298700 h 3803650"/>
                <a:gd name="connsiteX9" fmla="*/ 2794000 w 3092994"/>
                <a:gd name="connsiteY9" fmla="*/ 2349500 h 3803650"/>
                <a:gd name="connsiteX10" fmla="*/ 2819400 w 3092994"/>
                <a:gd name="connsiteY10" fmla="*/ 2387600 h 3803650"/>
                <a:gd name="connsiteX11" fmla="*/ 2838450 w 3092994"/>
                <a:gd name="connsiteY11" fmla="*/ 2425700 h 3803650"/>
                <a:gd name="connsiteX12" fmla="*/ 2851150 w 3092994"/>
                <a:gd name="connsiteY12" fmla="*/ 2470150 h 3803650"/>
                <a:gd name="connsiteX13" fmla="*/ 2863850 w 3092994"/>
                <a:gd name="connsiteY13" fmla="*/ 2489200 h 3803650"/>
                <a:gd name="connsiteX14" fmla="*/ 2870200 w 3092994"/>
                <a:gd name="connsiteY14" fmla="*/ 2514600 h 3803650"/>
                <a:gd name="connsiteX15" fmla="*/ 2889250 w 3092994"/>
                <a:gd name="connsiteY15" fmla="*/ 2552700 h 3803650"/>
                <a:gd name="connsiteX16" fmla="*/ 2895600 w 3092994"/>
                <a:gd name="connsiteY16" fmla="*/ 2584450 h 3803650"/>
                <a:gd name="connsiteX17" fmla="*/ 2901950 w 3092994"/>
                <a:gd name="connsiteY17" fmla="*/ 2635250 h 3803650"/>
                <a:gd name="connsiteX18" fmla="*/ 2940050 w 3092994"/>
                <a:gd name="connsiteY18" fmla="*/ 2667000 h 3803650"/>
                <a:gd name="connsiteX19" fmla="*/ 3009900 w 3092994"/>
                <a:gd name="connsiteY19" fmla="*/ 2698750 h 3803650"/>
                <a:gd name="connsiteX20" fmla="*/ 3073400 w 3092994"/>
                <a:gd name="connsiteY20" fmla="*/ 2692400 h 3803650"/>
                <a:gd name="connsiteX21" fmla="*/ 3054350 w 3092994"/>
                <a:gd name="connsiteY21" fmla="*/ 2813050 h 3803650"/>
                <a:gd name="connsiteX22" fmla="*/ 3048000 w 3092994"/>
                <a:gd name="connsiteY22" fmla="*/ 2832100 h 3803650"/>
                <a:gd name="connsiteX23" fmla="*/ 3028950 w 3092994"/>
                <a:gd name="connsiteY23" fmla="*/ 2851150 h 3803650"/>
                <a:gd name="connsiteX24" fmla="*/ 3022600 w 3092994"/>
                <a:gd name="connsiteY24" fmla="*/ 2876550 h 3803650"/>
                <a:gd name="connsiteX25" fmla="*/ 3016250 w 3092994"/>
                <a:gd name="connsiteY25" fmla="*/ 2895600 h 3803650"/>
                <a:gd name="connsiteX26" fmla="*/ 2997200 w 3092994"/>
                <a:gd name="connsiteY26" fmla="*/ 2952750 h 3803650"/>
                <a:gd name="connsiteX27" fmla="*/ 2959100 w 3092994"/>
                <a:gd name="connsiteY27" fmla="*/ 2990850 h 3803650"/>
                <a:gd name="connsiteX28" fmla="*/ 2940050 w 3092994"/>
                <a:gd name="connsiteY28" fmla="*/ 3060700 h 3803650"/>
                <a:gd name="connsiteX29" fmla="*/ 2933700 w 3092994"/>
                <a:gd name="connsiteY29" fmla="*/ 3079750 h 3803650"/>
                <a:gd name="connsiteX30" fmla="*/ 2921000 w 3092994"/>
                <a:gd name="connsiteY30" fmla="*/ 3098800 h 3803650"/>
                <a:gd name="connsiteX31" fmla="*/ 2914650 w 3092994"/>
                <a:gd name="connsiteY31" fmla="*/ 3124200 h 3803650"/>
                <a:gd name="connsiteX32" fmla="*/ 2870200 w 3092994"/>
                <a:gd name="connsiteY32" fmla="*/ 3181350 h 3803650"/>
                <a:gd name="connsiteX33" fmla="*/ 2857500 w 3092994"/>
                <a:gd name="connsiteY33" fmla="*/ 3200400 h 3803650"/>
                <a:gd name="connsiteX34" fmla="*/ 2851150 w 3092994"/>
                <a:gd name="connsiteY34" fmla="*/ 3232150 h 3803650"/>
                <a:gd name="connsiteX35" fmla="*/ 2825750 w 3092994"/>
                <a:gd name="connsiteY35" fmla="*/ 3270250 h 3803650"/>
                <a:gd name="connsiteX36" fmla="*/ 2806700 w 3092994"/>
                <a:gd name="connsiteY36" fmla="*/ 3308350 h 3803650"/>
                <a:gd name="connsiteX37" fmla="*/ 2794000 w 3092994"/>
                <a:gd name="connsiteY37" fmla="*/ 3346450 h 3803650"/>
                <a:gd name="connsiteX38" fmla="*/ 2787650 w 3092994"/>
                <a:gd name="connsiteY38" fmla="*/ 3365500 h 3803650"/>
                <a:gd name="connsiteX39" fmla="*/ 2762250 w 3092994"/>
                <a:gd name="connsiteY39" fmla="*/ 3429000 h 3803650"/>
                <a:gd name="connsiteX40" fmla="*/ 2749550 w 3092994"/>
                <a:gd name="connsiteY40" fmla="*/ 3486150 h 3803650"/>
                <a:gd name="connsiteX41" fmla="*/ 2743200 w 3092994"/>
                <a:gd name="connsiteY41" fmla="*/ 3505200 h 3803650"/>
                <a:gd name="connsiteX42" fmla="*/ 2724150 w 3092994"/>
                <a:gd name="connsiteY42" fmla="*/ 3517900 h 3803650"/>
                <a:gd name="connsiteX43" fmla="*/ 2711450 w 3092994"/>
                <a:gd name="connsiteY43" fmla="*/ 3536950 h 3803650"/>
                <a:gd name="connsiteX44" fmla="*/ 2705100 w 3092994"/>
                <a:gd name="connsiteY44" fmla="*/ 3556000 h 3803650"/>
                <a:gd name="connsiteX45" fmla="*/ 2686050 w 3092994"/>
                <a:gd name="connsiteY45" fmla="*/ 3575050 h 3803650"/>
                <a:gd name="connsiteX46" fmla="*/ 2679700 w 3092994"/>
                <a:gd name="connsiteY46" fmla="*/ 3613150 h 3803650"/>
                <a:gd name="connsiteX47" fmla="*/ 2667000 w 3092994"/>
                <a:gd name="connsiteY47" fmla="*/ 3651250 h 3803650"/>
                <a:gd name="connsiteX48" fmla="*/ 2660650 w 3092994"/>
                <a:gd name="connsiteY48" fmla="*/ 3670300 h 3803650"/>
                <a:gd name="connsiteX49" fmla="*/ 2654300 w 3092994"/>
                <a:gd name="connsiteY49" fmla="*/ 3689350 h 3803650"/>
                <a:gd name="connsiteX50" fmla="*/ 2616200 w 3092994"/>
                <a:gd name="connsiteY50" fmla="*/ 3714750 h 3803650"/>
                <a:gd name="connsiteX51" fmla="*/ 2597150 w 3092994"/>
                <a:gd name="connsiteY51" fmla="*/ 3752850 h 3803650"/>
                <a:gd name="connsiteX52" fmla="*/ 2590800 w 3092994"/>
                <a:gd name="connsiteY52" fmla="*/ 3771900 h 3803650"/>
                <a:gd name="connsiteX53" fmla="*/ 2533650 w 3092994"/>
                <a:gd name="connsiteY53" fmla="*/ 3803650 h 3803650"/>
                <a:gd name="connsiteX54" fmla="*/ 2451100 w 3092994"/>
                <a:gd name="connsiteY54" fmla="*/ 3797300 h 3803650"/>
                <a:gd name="connsiteX55" fmla="*/ 2432050 w 3092994"/>
                <a:gd name="connsiteY55" fmla="*/ 3790950 h 3803650"/>
                <a:gd name="connsiteX56" fmla="*/ 2305050 w 3092994"/>
                <a:gd name="connsiteY56" fmla="*/ 3784600 h 3803650"/>
                <a:gd name="connsiteX57" fmla="*/ 2273300 w 3092994"/>
                <a:gd name="connsiteY57" fmla="*/ 3778250 h 3803650"/>
                <a:gd name="connsiteX58" fmla="*/ 2235200 w 3092994"/>
                <a:gd name="connsiteY58" fmla="*/ 3765550 h 3803650"/>
                <a:gd name="connsiteX59" fmla="*/ 2216150 w 3092994"/>
                <a:gd name="connsiteY59" fmla="*/ 3759200 h 3803650"/>
                <a:gd name="connsiteX60" fmla="*/ 2171700 w 3092994"/>
                <a:gd name="connsiteY60" fmla="*/ 3752850 h 3803650"/>
                <a:gd name="connsiteX61" fmla="*/ 2101850 w 3092994"/>
                <a:gd name="connsiteY61" fmla="*/ 3733800 h 3803650"/>
                <a:gd name="connsiteX62" fmla="*/ 1898650 w 3092994"/>
                <a:gd name="connsiteY62" fmla="*/ 3727450 h 3803650"/>
                <a:gd name="connsiteX63" fmla="*/ 1879600 w 3092994"/>
                <a:gd name="connsiteY63" fmla="*/ 3721100 h 3803650"/>
                <a:gd name="connsiteX64" fmla="*/ 1746250 w 3092994"/>
                <a:gd name="connsiteY64" fmla="*/ 3708400 h 3803650"/>
                <a:gd name="connsiteX65" fmla="*/ 1701800 w 3092994"/>
                <a:gd name="connsiteY65" fmla="*/ 3695700 h 3803650"/>
                <a:gd name="connsiteX66" fmla="*/ 1644650 w 3092994"/>
                <a:gd name="connsiteY66" fmla="*/ 3689350 h 3803650"/>
                <a:gd name="connsiteX67" fmla="*/ 1593850 w 3092994"/>
                <a:gd name="connsiteY67" fmla="*/ 3683000 h 3803650"/>
                <a:gd name="connsiteX68" fmla="*/ 1555750 w 3092994"/>
                <a:gd name="connsiteY68" fmla="*/ 3676650 h 3803650"/>
                <a:gd name="connsiteX69" fmla="*/ 1435100 w 3092994"/>
                <a:gd name="connsiteY69" fmla="*/ 3663950 h 3803650"/>
                <a:gd name="connsiteX70" fmla="*/ 1333500 w 3092994"/>
                <a:gd name="connsiteY70" fmla="*/ 3632200 h 3803650"/>
                <a:gd name="connsiteX71" fmla="*/ 1263650 w 3092994"/>
                <a:gd name="connsiteY71" fmla="*/ 3625850 h 3803650"/>
                <a:gd name="connsiteX72" fmla="*/ 1200150 w 3092994"/>
                <a:gd name="connsiteY72" fmla="*/ 3606800 h 3803650"/>
                <a:gd name="connsiteX73" fmla="*/ 1181100 w 3092994"/>
                <a:gd name="connsiteY73" fmla="*/ 3600450 h 3803650"/>
                <a:gd name="connsiteX74" fmla="*/ 1073150 w 3092994"/>
                <a:gd name="connsiteY74" fmla="*/ 3587750 h 3803650"/>
                <a:gd name="connsiteX75" fmla="*/ 1003300 w 3092994"/>
                <a:gd name="connsiteY75" fmla="*/ 3575050 h 3803650"/>
                <a:gd name="connsiteX76" fmla="*/ 952500 w 3092994"/>
                <a:gd name="connsiteY76" fmla="*/ 3562350 h 3803650"/>
                <a:gd name="connsiteX77" fmla="*/ 863600 w 3092994"/>
                <a:gd name="connsiteY77" fmla="*/ 3556000 h 3803650"/>
                <a:gd name="connsiteX78" fmla="*/ 844550 w 3092994"/>
                <a:gd name="connsiteY78" fmla="*/ 3549650 h 3803650"/>
                <a:gd name="connsiteX79" fmla="*/ 825500 w 3092994"/>
                <a:gd name="connsiteY79" fmla="*/ 3562350 h 3803650"/>
                <a:gd name="connsiteX80" fmla="*/ 793750 w 3092994"/>
                <a:gd name="connsiteY80" fmla="*/ 3575050 h 3803650"/>
                <a:gd name="connsiteX81" fmla="*/ 781050 w 3092994"/>
                <a:gd name="connsiteY81" fmla="*/ 3594100 h 3803650"/>
                <a:gd name="connsiteX82" fmla="*/ 762000 w 3092994"/>
                <a:gd name="connsiteY82" fmla="*/ 3606800 h 3803650"/>
                <a:gd name="connsiteX83" fmla="*/ 673100 w 3092994"/>
                <a:gd name="connsiteY83" fmla="*/ 3625850 h 3803650"/>
                <a:gd name="connsiteX84" fmla="*/ 539750 w 3092994"/>
                <a:gd name="connsiteY84" fmla="*/ 3651250 h 3803650"/>
                <a:gd name="connsiteX85" fmla="*/ 520700 w 3092994"/>
                <a:gd name="connsiteY85" fmla="*/ 3657600 h 3803650"/>
                <a:gd name="connsiteX86" fmla="*/ 450850 w 3092994"/>
                <a:gd name="connsiteY86" fmla="*/ 3670300 h 3803650"/>
                <a:gd name="connsiteX87" fmla="*/ 165100 w 3092994"/>
                <a:gd name="connsiteY87" fmla="*/ 3676650 h 3803650"/>
                <a:gd name="connsiteX88" fmla="*/ 69850 w 3092994"/>
                <a:gd name="connsiteY88" fmla="*/ 3670300 h 3803650"/>
                <a:gd name="connsiteX89" fmla="*/ 63500 w 3092994"/>
                <a:gd name="connsiteY89" fmla="*/ 3651250 h 3803650"/>
                <a:gd name="connsiteX90" fmla="*/ 50800 w 3092994"/>
                <a:gd name="connsiteY90" fmla="*/ 3594100 h 3803650"/>
                <a:gd name="connsiteX91" fmla="*/ 38100 w 3092994"/>
                <a:gd name="connsiteY91" fmla="*/ 3562350 h 3803650"/>
                <a:gd name="connsiteX92" fmla="*/ 31750 w 3092994"/>
                <a:gd name="connsiteY92" fmla="*/ 3492500 h 3803650"/>
                <a:gd name="connsiteX93" fmla="*/ 25400 w 3092994"/>
                <a:gd name="connsiteY93" fmla="*/ 3473450 h 3803650"/>
                <a:gd name="connsiteX94" fmla="*/ 19050 w 3092994"/>
                <a:gd name="connsiteY94" fmla="*/ 3416300 h 3803650"/>
                <a:gd name="connsiteX95" fmla="*/ 6350 w 3092994"/>
                <a:gd name="connsiteY95" fmla="*/ 3378200 h 3803650"/>
                <a:gd name="connsiteX96" fmla="*/ 0 w 3092994"/>
                <a:gd name="connsiteY96" fmla="*/ 3340100 h 3803650"/>
                <a:gd name="connsiteX97" fmla="*/ 19050 w 3092994"/>
                <a:gd name="connsiteY97" fmla="*/ 3187700 h 3803650"/>
                <a:gd name="connsiteX98" fmla="*/ 25400 w 3092994"/>
                <a:gd name="connsiteY98" fmla="*/ 3168650 h 3803650"/>
                <a:gd name="connsiteX99" fmla="*/ 31750 w 3092994"/>
                <a:gd name="connsiteY99" fmla="*/ 3136900 h 3803650"/>
                <a:gd name="connsiteX100" fmla="*/ 44450 w 3092994"/>
                <a:gd name="connsiteY100" fmla="*/ 3092450 h 3803650"/>
                <a:gd name="connsiteX101" fmla="*/ 63500 w 3092994"/>
                <a:gd name="connsiteY101" fmla="*/ 3009900 h 3803650"/>
                <a:gd name="connsiteX102" fmla="*/ 69850 w 3092994"/>
                <a:gd name="connsiteY102" fmla="*/ 2990850 h 3803650"/>
                <a:gd name="connsiteX103" fmla="*/ 76200 w 3092994"/>
                <a:gd name="connsiteY103" fmla="*/ 2908300 h 3803650"/>
                <a:gd name="connsiteX104" fmla="*/ 95250 w 3092994"/>
                <a:gd name="connsiteY104" fmla="*/ 2889250 h 3803650"/>
                <a:gd name="connsiteX105" fmla="*/ 107950 w 3092994"/>
                <a:gd name="connsiteY105" fmla="*/ 2870200 h 3803650"/>
                <a:gd name="connsiteX106" fmla="*/ 127000 w 3092994"/>
                <a:gd name="connsiteY106" fmla="*/ 2851150 h 3803650"/>
                <a:gd name="connsiteX107" fmla="*/ 152400 w 3092994"/>
                <a:gd name="connsiteY107" fmla="*/ 2813050 h 3803650"/>
                <a:gd name="connsiteX108" fmla="*/ 158750 w 3092994"/>
                <a:gd name="connsiteY108" fmla="*/ 2787650 h 3803650"/>
                <a:gd name="connsiteX109" fmla="*/ 165100 w 3092994"/>
                <a:gd name="connsiteY109" fmla="*/ 2768600 h 3803650"/>
                <a:gd name="connsiteX110" fmla="*/ 171450 w 3092994"/>
                <a:gd name="connsiteY110" fmla="*/ 2724150 h 3803650"/>
                <a:gd name="connsiteX111" fmla="*/ 196850 w 3092994"/>
                <a:gd name="connsiteY111" fmla="*/ 2667000 h 3803650"/>
                <a:gd name="connsiteX112" fmla="*/ 215900 w 3092994"/>
                <a:gd name="connsiteY112" fmla="*/ 2609850 h 3803650"/>
                <a:gd name="connsiteX113" fmla="*/ 228600 w 3092994"/>
                <a:gd name="connsiteY113" fmla="*/ 2590800 h 3803650"/>
                <a:gd name="connsiteX114" fmla="*/ 241300 w 3092994"/>
                <a:gd name="connsiteY114" fmla="*/ 2546350 h 3803650"/>
                <a:gd name="connsiteX115" fmla="*/ 254000 w 3092994"/>
                <a:gd name="connsiteY115" fmla="*/ 2527300 h 3803650"/>
                <a:gd name="connsiteX116" fmla="*/ 260350 w 3092994"/>
                <a:gd name="connsiteY116" fmla="*/ 2508250 h 3803650"/>
                <a:gd name="connsiteX117" fmla="*/ 279400 w 3092994"/>
                <a:gd name="connsiteY117" fmla="*/ 2495550 h 3803650"/>
                <a:gd name="connsiteX118" fmla="*/ 285750 w 3092994"/>
                <a:gd name="connsiteY118" fmla="*/ 2476500 h 3803650"/>
                <a:gd name="connsiteX119" fmla="*/ 304800 w 3092994"/>
                <a:gd name="connsiteY119" fmla="*/ 2425700 h 3803650"/>
                <a:gd name="connsiteX120" fmla="*/ 361950 w 3092994"/>
                <a:gd name="connsiteY120" fmla="*/ 2374900 h 3803650"/>
                <a:gd name="connsiteX121" fmla="*/ 374650 w 3092994"/>
                <a:gd name="connsiteY121" fmla="*/ 2355850 h 3803650"/>
                <a:gd name="connsiteX122" fmla="*/ 393700 w 3092994"/>
                <a:gd name="connsiteY122" fmla="*/ 2343150 h 3803650"/>
                <a:gd name="connsiteX123" fmla="*/ 400050 w 3092994"/>
                <a:gd name="connsiteY123" fmla="*/ 2324100 h 3803650"/>
                <a:gd name="connsiteX124" fmla="*/ 425450 w 3092994"/>
                <a:gd name="connsiteY124" fmla="*/ 2286000 h 3803650"/>
                <a:gd name="connsiteX125" fmla="*/ 463550 w 3092994"/>
                <a:gd name="connsiteY125" fmla="*/ 2247900 h 3803650"/>
                <a:gd name="connsiteX126" fmla="*/ 488950 w 3092994"/>
                <a:gd name="connsiteY126" fmla="*/ 2190750 h 3803650"/>
                <a:gd name="connsiteX127" fmla="*/ 495300 w 3092994"/>
                <a:gd name="connsiteY127" fmla="*/ 2171700 h 3803650"/>
                <a:gd name="connsiteX128" fmla="*/ 508000 w 3092994"/>
                <a:gd name="connsiteY128" fmla="*/ 2152650 h 3803650"/>
                <a:gd name="connsiteX129" fmla="*/ 514350 w 3092994"/>
                <a:gd name="connsiteY129" fmla="*/ 2133600 h 3803650"/>
                <a:gd name="connsiteX130" fmla="*/ 539750 w 3092994"/>
                <a:gd name="connsiteY130" fmla="*/ 2095500 h 3803650"/>
                <a:gd name="connsiteX131" fmla="*/ 552450 w 3092994"/>
                <a:gd name="connsiteY131" fmla="*/ 2076450 h 3803650"/>
                <a:gd name="connsiteX132" fmla="*/ 577850 w 3092994"/>
                <a:gd name="connsiteY132" fmla="*/ 2038350 h 3803650"/>
                <a:gd name="connsiteX133" fmla="*/ 590550 w 3092994"/>
                <a:gd name="connsiteY133" fmla="*/ 2019300 h 3803650"/>
                <a:gd name="connsiteX134" fmla="*/ 609600 w 3092994"/>
                <a:gd name="connsiteY134" fmla="*/ 2000250 h 3803650"/>
                <a:gd name="connsiteX135" fmla="*/ 622300 w 3092994"/>
                <a:gd name="connsiteY135" fmla="*/ 1962150 h 3803650"/>
                <a:gd name="connsiteX136" fmla="*/ 647700 w 3092994"/>
                <a:gd name="connsiteY136" fmla="*/ 1924050 h 3803650"/>
                <a:gd name="connsiteX137" fmla="*/ 654050 w 3092994"/>
                <a:gd name="connsiteY137" fmla="*/ 1905000 h 3803650"/>
                <a:gd name="connsiteX138" fmla="*/ 679450 w 3092994"/>
                <a:gd name="connsiteY138" fmla="*/ 1866900 h 3803650"/>
                <a:gd name="connsiteX139" fmla="*/ 692150 w 3092994"/>
                <a:gd name="connsiteY139" fmla="*/ 1847850 h 3803650"/>
                <a:gd name="connsiteX140" fmla="*/ 723900 w 3092994"/>
                <a:gd name="connsiteY140" fmla="*/ 1797050 h 3803650"/>
                <a:gd name="connsiteX141" fmla="*/ 736600 w 3092994"/>
                <a:gd name="connsiteY141" fmla="*/ 1778000 h 3803650"/>
                <a:gd name="connsiteX142" fmla="*/ 755650 w 3092994"/>
                <a:gd name="connsiteY142" fmla="*/ 1758950 h 3803650"/>
                <a:gd name="connsiteX143" fmla="*/ 774700 w 3092994"/>
                <a:gd name="connsiteY143" fmla="*/ 1714500 h 3803650"/>
                <a:gd name="connsiteX144" fmla="*/ 793750 w 3092994"/>
                <a:gd name="connsiteY144" fmla="*/ 1701800 h 3803650"/>
                <a:gd name="connsiteX145" fmla="*/ 812800 w 3092994"/>
                <a:gd name="connsiteY145" fmla="*/ 1676400 h 3803650"/>
                <a:gd name="connsiteX146" fmla="*/ 831850 w 3092994"/>
                <a:gd name="connsiteY146" fmla="*/ 1657350 h 3803650"/>
                <a:gd name="connsiteX147" fmla="*/ 857250 w 3092994"/>
                <a:gd name="connsiteY147" fmla="*/ 1619250 h 3803650"/>
                <a:gd name="connsiteX148" fmla="*/ 863600 w 3092994"/>
                <a:gd name="connsiteY148" fmla="*/ 1600200 h 3803650"/>
                <a:gd name="connsiteX149" fmla="*/ 882650 w 3092994"/>
                <a:gd name="connsiteY149" fmla="*/ 1587500 h 3803650"/>
                <a:gd name="connsiteX150" fmla="*/ 889000 w 3092994"/>
                <a:gd name="connsiteY150" fmla="*/ 1568450 h 3803650"/>
                <a:gd name="connsiteX151" fmla="*/ 927100 w 3092994"/>
                <a:gd name="connsiteY151" fmla="*/ 1530350 h 3803650"/>
                <a:gd name="connsiteX152" fmla="*/ 952500 w 3092994"/>
                <a:gd name="connsiteY152" fmla="*/ 1498600 h 3803650"/>
                <a:gd name="connsiteX153" fmla="*/ 965200 w 3092994"/>
                <a:gd name="connsiteY153" fmla="*/ 1473200 h 3803650"/>
                <a:gd name="connsiteX154" fmla="*/ 977900 w 3092994"/>
                <a:gd name="connsiteY154" fmla="*/ 1454150 h 3803650"/>
                <a:gd name="connsiteX155" fmla="*/ 990600 w 3092994"/>
                <a:gd name="connsiteY155" fmla="*/ 1416050 h 3803650"/>
                <a:gd name="connsiteX156" fmla="*/ 996950 w 3092994"/>
                <a:gd name="connsiteY156" fmla="*/ 1397000 h 3803650"/>
                <a:gd name="connsiteX157" fmla="*/ 1009650 w 3092994"/>
                <a:gd name="connsiteY157" fmla="*/ 1377950 h 3803650"/>
                <a:gd name="connsiteX158" fmla="*/ 1016000 w 3092994"/>
                <a:gd name="connsiteY158" fmla="*/ 1358900 h 3803650"/>
                <a:gd name="connsiteX159" fmla="*/ 1035050 w 3092994"/>
                <a:gd name="connsiteY159" fmla="*/ 1339850 h 3803650"/>
                <a:gd name="connsiteX160" fmla="*/ 1060450 w 3092994"/>
                <a:gd name="connsiteY160" fmla="*/ 1308100 h 3803650"/>
                <a:gd name="connsiteX161" fmla="*/ 1079500 w 3092994"/>
                <a:gd name="connsiteY161" fmla="*/ 1270000 h 3803650"/>
                <a:gd name="connsiteX162" fmla="*/ 1098550 w 3092994"/>
                <a:gd name="connsiteY162" fmla="*/ 1244600 h 3803650"/>
                <a:gd name="connsiteX163" fmla="*/ 1123950 w 3092994"/>
                <a:gd name="connsiteY163" fmla="*/ 1238250 h 3803650"/>
                <a:gd name="connsiteX164" fmla="*/ 1168400 w 3092994"/>
                <a:gd name="connsiteY164" fmla="*/ 1174750 h 3803650"/>
                <a:gd name="connsiteX165" fmla="*/ 1200150 w 3092994"/>
                <a:gd name="connsiteY165" fmla="*/ 1130300 h 3803650"/>
                <a:gd name="connsiteX166" fmla="*/ 1212850 w 3092994"/>
                <a:gd name="connsiteY166" fmla="*/ 1092200 h 3803650"/>
                <a:gd name="connsiteX167" fmla="*/ 1257300 w 3092994"/>
                <a:gd name="connsiteY167" fmla="*/ 1035050 h 3803650"/>
                <a:gd name="connsiteX168" fmla="*/ 1270000 w 3092994"/>
                <a:gd name="connsiteY168" fmla="*/ 1016000 h 3803650"/>
                <a:gd name="connsiteX169" fmla="*/ 1282700 w 3092994"/>
                <a:gd name="connsiteY169" fmla="*/ 996950 h 3803650"/>
                <a:gd name="connsiteX170" fmla="*/ 1314450 w 3092994"/>
                <a:gd name="connsiteY170" fmla="*/ 958850 h 3803650"/>
                <a:gd name="connsiteX171" fmla="*/ 1327150 w 3092994"/>
                <a:gd name="connsiteY171" fmla="*/ 933450 h 3803650"/>
                <a:gd name="connsiteX172" fmla="*/ 1339850 w 3092994"/>
                <a:gd name="connsiteY172" fmla="*/ 914400 h 3803650"/>
                <a:gd name="connsiteX173" fmla="*/ 1352550 w 3092994"/>
                <a:gd name="connsiteY173" fmla="*/ 876300 h 3803650"/>
                <a:gd name="connsiteX174" fmla="*/ 1358900 w 3092994"/>
                <a:gd name="connsiteY174" fmla="*/ 857250 h 3803650"/>
                <a:gd name="connsiteX175" fmla="*/ 1371600 w 3092994"/>
                <a:gd name="connsiteY175" fmla="*/ 838200 h 3803650"/>
                <a:gd name="connsiteX176" fmla="*/ 1377950 w 3092994"/>
                <a:gd name="connsiteY176" fmla="*/ 819150 h 3803650"/>
                <a:gd name="connsiteX177" fmla="*/ 1397000 w 3092994"/>
                <a:gd name="connsiteY177" fmla="*/ 793750 h 3803650"/>
                <a:gd name="connsiteX178" fmla="*/ 1422400 w 3092994"/>
                <a:gd name="connsiteY178" fmla="*/ 755650 h 3803650"/>
                <a:gd name="connsiteX179" fmla="*/ 1454150 w 3092994"/>
                <a:gd name="connsiteY179" fmla="*/ 717550 h 3803650"/>
                <a:gd name="connsiteX180" fmla="*/ 1473200 w 3092994"/>
                <a:gd name="connsiteY180" fmla="*/ 698500 h 3803650"/>
                <a:gd name="connsiteX181" fmla="*/ 1485900 w 3092994"/>
                <a:gd name="connsiteY181" fmla="*/ 679450 h 3803650"/>
                <a:gd name="connsiteX182" fmla="*/ 1524000 w 3092994"/>
                <a:gd name="connsiteY182" fmla="*/ 654050 h 3803650"/>
                <a:gd name="connsiteX183" fmla="*/ 1536700 w 3092994"/>
                <a:gd name="connsiteY183" fmla="*/ 635000 h 3803650"/>
                <a:gd name="connsiteX184" fmla="*/ 1549400 w 3092994"/>
                <a:gd name="connsiteY184" fmla="*/ 596900 h 3803650"/>
                <a:gd name="connsiteX185" fmla="*/ 1562100 w 3092994"/>
                <a:gd name="connsiteY185" fmla="*/ 577850 h 3803650"/>
                <a:gd name="connsiteX186" fmla="*/ 1568450 w 3092994"/>
                <a:gd name="connsiteY186" fmla="*/ 558800 h 3803650"/>
                <a:gd name="connsiteX187" fmla="*/ 1587500 w 3092994"/>
                <a:gd name="connsiteY187" fmla="*/ 546100 h 3803650"/>
                <a:gd name="connsiteX188" fmla="*/ 1600200 w 3092994"/>
                <a:gd name="connsiteY188" fmla="*/ 527050 h 3803650"/>
                <a:gd name="connsiteX189" fmla="*/ 1644650 w 3092994"/>
                <a:gd name="connsiteY189" fmla="*/ 469900 h 3803650"/>
                <a:gd name="connsiteX190" fmla="*/ 1676400 w 3092994"/>
                <a:gd name="connsiteY190" fmla="*/ 412750 h 3803650"/>
                <a:gd name="connsiteX191" fmla="*/ 1682750 w 3092994"/>
                <a:gd name="connsiteY191" fmla="*/ 387350 h 3803650"/>
                <a:gd name="connsiteX192" fmla="*/ 1714500 w 3092994"/>
                <a:gd name="connsiteY192" fmla="*/ 342900 h 3803650"/>
                <a:gd name="connsiteX193" fmla="*/ 1752600 w 3092994"/>
                <a:gd name="connsiteY193" fmla="*/ 317500 h 3803650"/>
                <a:gd name="connsiteX194" fmla="*/ 1771650 w 3092994"/>
                <a:gd name="connsiteY194" fmla="*/ 292100 h 3803650"/>
                <a:gd name="connsiteX195" fmla="*/ 1784350 w 3092994"/>
                <a:gd name="connsiteY195" fmla="*/ 273050 h 3803650"/>
                <a:gd name="connsiteX196" fmla="*/ 1803400 w 3092994"/>
                <a:gd name="connsiteY196" fmla="*/ 254000 h 3803650"/>
                <a:gd name="connsiteX197" fmla="*/ 1822450 w 3092994"/>
                <a:gd name="connsiteY197" fmla="*/ 215900 h 3803650"/>
                <a:gd name="connsiteX198" fmla="*/ 1828800 w 3092994"/>
                <a:gd name="connsiteY198" fmla="*/ 196850 h 3803650"/>
                <a:gd name="connsiteX199" fmla="*/ 1847850 w 3092994"/>
                <a:gd name="connsiteY199" fmla="*/ 177800 h 3803650"/>
                <a:gd name="connsiteX200" fmla="*/ 1892300 w 3092994"/>
                <a:gd name="connsiteY200" fmla="*/ 114300 h 3803650"/>
                <a:gd name="connsiteX201" fmla="*/ 1898650 w 3092994"/>
                <a:gd name="connsiteY201" fmla="*/ 95250 h 3803650"/>
                <a:gd name="connsiteX202" fmla="*/ 1911350 w 3092994"/>
                <a:gd name="connsiteY202" fmla="*/ 76200 h 3803650"/>
                <a:gd name="connsiteX203" fmla="*/ 1917700 w 3092994"/>
                <a:gd name="connsiteY203" fmla="*/ 57150 h 3803650"/>
                <a:gd name="connsiteX204" fmla="*/ 1943100 w 3092994"/>
                <a:gd name="connsiteY204" fmla="*/ 19050 h 3803650"/>
                <a:gd name="connsiteX205" fmla="*/ 1955800 w 3092994"/>
                <a:gd name="connsiteY205" fmla="*/ 0 h 3803650"/>
                <a:gd name="connsiteX0" fmla="*/ 1755775 w 3092994"/>
                <a:gd name="connsiteY0" fmla="*/ 2657475 h 3803650"/>
                <a:gd name="connsiteX1" fmla="*/ 2000250 w 3092994"/>
                <a:gd name="connsiteY1" fmla="*/ 2555875 h 3803650"/>
                <a:gd name="connsiteX2" fmla="*/ 2206625 w 3092994"/>
                <a:gd name="connsiteY2" fmla="*/ 2463800 h 3803650"/>
                <a:gd name="connsiteX3" fmla="*/ 2524125 w 3092994"/>
                <a:gd name="connsiteY3" fmla="*/ 2324100 h 3803650"/>
                <a:gd name="connsiteX4" fmla="*/ 2724150 w 3092994"/>
                <a:gd name="connsiteY4" fmla="*/ 2212975 h 3803650"/>
                <a:gd name="connsiteX5" fmla="*/ 2609850 w 3092994"/>
                <a:gd name="connsiteY5" fmla="*/ 1847850 h 3803650"/>
                <a:gd name="connsiteX6" fmla="*/ 3025775 w 3092994"/>
                <a:gd name="connsiteY6" fmla="*/ 1758950 h 3803650"/>
                <a:gd name="connsiteX7" fmla="*/ 2762250 w 3092994"/>
                <a:gd name="connsiteY7" fmla="*/ 2286000 h 3803650"/>
                <a:gd name="connsiteX8" fmla="*/ 2781300 w 3092994"/>
                <a:gd name="connsiteY8" fmla="*/ 2298700 h 3803650"/>
                <a:gd name="connsiteX9" fmla="*/ 2794000 w 3092994"/>
                <a:gd name="connsiteY9" fmla="*/ 2349500 h 3803650"/>
                <a:gd name="connsiteX10" fmla="*/ 2819400 w 3092994"/>
                <a:gd name="connsiteY10" fmla="*/ 2387600 h 3803650"/>
                <a:gd name="connsiteX11" fmla="*/ 2838450 w 3092994"/>
                <a:gd name="connsiteY11" fmla="*/ 2425700 h 3803650"/>
                <a:gd name="connsiteX12" fmla="*/ 2851150 w 3092994"/>
                <a:gd name="connsiteY12" fmla="*/ 2470150 h 3803650"/>
                <a:gd name="connsiteX13" fmla="*/ 2863850 w 3092994"/>
                <a:gd name="connsiteY13" fmla="*/ 2489200 h 3803650"/>
                <a:gd name="connsiteX14" fmla="*/ 2870200 w 3092994"/>
                <a:gd name="connsiteY14" fmla="*/ 2514600 h 3803650"/>
                <a:gd name="connsiteX15" fmla="*/ 2889250 w 3092994"/>
                <a:gd name="connsiteY15" fmla="*/ 2552700 h 3803650"/>
                <a:gd name="connsiteX16" fmla="*/ 2895600 w 3092994"/>
                <a:gd name="connsiteY16" fmla="*/ 2584450 h 3803650"/>
                <a:gd name="connsiteX17" fmla="*/ 2901950 w 3092994"/>
                <a:gd name="connsiteY17" fmla="*/ 2635250 h 3803650"/>
                <a:gd name="connsiteX18" fmla="*/ 2940050 w 3092994"/>
                <a:gd name="connsiteY18" fmla="*/ 2667000 h 3803650"/>
                <a:gd name="connsiteX19" fmla="*/ 3009900 w 3092994"/>
                <a:gd name="connsiteY19" fmla="*/ 2698750 h 3803650"/>
                <a:gd name="connsiteX20" fmla="*/ 3073400 w 3092994"/>
                <a:gd name="connsiteY20" fmla="*/ 2692400 h 3803650"/>
                <a:gd name="connsiteX21" fmla="*/ 3054350 w 3092994"/>
                <a:gd name="connsiteY21" fmla="*/ 2813050 h 3803650"/>
                <a:gd name="connsiteX22" fmla="*/ 3048000 w 3092994"/>
                <a:gd name="connsiteY22" fmla="*/ 2832100 h 3803650"/>
                <a:gd name="connsiteX23" fmla="*/ 3028950 w 3092994"/>
                <a:gd name="connsiteY23" fmla="*/ 2851150 h 3803650"/>
                <a:gd name="connsiteX24" fmla="*/ 3022600 w 3092994"/>
                <a:gd name="connsiteY24" fmla="*/ 2876550 h 3803650"/>
                <a:gd name="connsiteX25" fmla="*/ 3016250 w 3092994"/>
                <a:gd name="connsiteY25" fmla="*/ 2895600 h 3803650"/>
                <a:gd name="connsiteX26" fmla="*/ 2997200 w 3092994"/>
                <a:gd name="connsiteY26" fmla="*/ 2952750 h 3803650"/>
                <a:gd name="connsiteX27" fmla="*/ 2959100 w 3092994"/>
                <a:gd name="connsiteY27" fmla="*/ 2990850 h 3803650"/>
                <a:gd name="connsiteX28" fmla="*/ 2940050 w 3092994"/>
                <a:gd name="connsiteY28" fmla="*/ 3060700 h 3803650"/>
                <a:gd name="connsiteX29" fmla="*/ 2933700 w 3092994"/>
                <a:gd name="connsiteY29" fmla="*/ 3079750 h 3803650"/>
                <a:gd name="connsiteX30" fmla="*/ 2921000 w 3092994"/>
                <a:gd name="connsiteY30" fmla="*/ 3098800 h 3803650"/>
                <a:gd name="connsiteX31" fmla="*/ 2914650 w 3092994"/>
                <a:gd name="connsiteY31" fmla="*/ 3124200 h 3803650"/>
                <a:gd name="connsiteX32" fmla="*/ 2870200 w 3092994"/>
                <a:gd name="connsiteY32" fmla="*/ 3181350 h 3803650"/>
                <a:gd name="connsiteX33" fmla="*/ 2857500 w 3092994"/>
                <a:gd name="connsiteY33" fmla="*/ 3200400 h 3803650"/>
                <a:gd name="connsiteX34" fmla="*/ 2851150 w 3092994"/>
                <a:gd name="connsiteY34" fmla="*/ 3232150 h 3803650"/>
                <a:gd name="connsiteX35" fmla="*/ 2825750 w 3092994"/>
                <a:gd name="connsiteY35" fmla="*/ 3270250 h 3803650"/>
                <a:gd name="connsiteX36" fmla="*/ 2806700 w 3092994"/>
                <a:gd name="connsiteY36" fmla="*/ 3308350 h 3803650"/>
                <a:gd name="connsiteX37" fmla="*/ 2794000 w 3092994"/>
                <a:gd name="connsiteY37" fmla="*/ 3346450 h 3803650"/>
                <a:gd name="connsiteX38" fmla="*/ 2787650 w 3092994"/>
                <a:gd name="connsiteY38" fmla="*/ 3365500 h 3803650"/>
                <a:gd name="connsiteX39" fmla="*/ 2762250 w 3092994"/>
                <a:gd name="connsiteY39" fmla="*/ 3429000 h 3803650"/>
                <a:gd name="connsiteX40" fmla="*/ 2749550 w 3092994"/>
                <a:gd name="connsiteY40" fmla="*/ 3486150 h 3803650"/>
                <a:gd name="connsiteX41" fmla="*/ 2743200 w 3092994"/>
                <a:gd name="connsiteY41" fmla="*/ 3505200 h 3803650"/>
                <a:gd name="connsiteX42" fmla="*/ 2724150 w 3092994"/>
                <a:gd name="connsiteY42" fmla="*/ 3517900 h 3803650"/>
                <a:gd name="connsiteX43" fmla="*/ 2711450 w 3092994"/>
                <a:gd name="connsiteY43" fmla="*/ 3536950 h 3803650"/>
                <a:gd name="connsiteX44" fmla="*/ 2705100 w 3092994"/>
                <a:gd name="connsiteY44" fmla="*/ 3556000 h 3803650"/>
                <a:gd name="connsiteX45" fmla="*/ 2686050 w 3092994"/>
                <a:gd name="connsiteY45" fmla="*/ 3575050 h 3803650"/>
                <a:gd name="connsiteX46" fmla="*/ 2679700 w 3092994"/>
                <a:gd name="connsiteY46" fmla="*/ 3613150 h 3803650"/>
                <a:gd name="connsiteX47" fmla="*/ 2667000 w 3092994"/>
                <a:gd name="connsiteY47" fmla="*/ 3651250 h 3803650"/>
                <a:gd name="connsiteX48" fmla="*/ 2660650 w 3092994"/>
                <a:gd name="connsiteY48" fmla="*/ 3670300 h 3803650"/>
                <a:gd name="connsiteX49" fmla="*/ 2654300 w 3092994"/>
                <a:gd name="connsiteY49" fmla="*/ 3689350 h 3803650"/>
                <a:gd name="connsiteX50" fmla="*/ 2616200 w 3092994"/>
                <a:gd name="connsiteY50" fmla="*/ 3714750 h 3803650"/>
                <a:gd name="connsiteX51" fmla="*/ 2597150 w 3092994"/>
                <a:gd name="connsiteY51" fmla="*/ 3752850 h 3803650"/>
                <a:gd name="connsiteX52" fmla="*/ 2590800 w 3092994"/>
                <a:gd name="connsiteY52" fmla="*/ 3771900 h 3803650"/>
                <a:gd name="connsiteX53" fmla="*/ 2533650 w 3092994"/>
                <a:gd name="connsiteY53" fmla="*/ 3803650 h 3803650"/>
                <a:gd name="connsiteX54" fmla="*/ 2451100 w 3092994"/>
                <a:gd name="connsiteY54" fmla="*/ 3797300 h 3803650"/>
                <a:gd name="connsiteX55" fmla="*/ 2432050 w 3092994"/>
                <a:gd name="connsiteY55" fmla="*/ 3790950 h 3803650"/>
                <a:gd name="connsiteX56" fmla="*/ 2305050 w 3092994"/>
                <a:gd name="connsiteY56" fmla="*/ 3784600 h 3803650"/>
                <a:gd name="connsiteX57" fmla="*/ 2273300 w 3092994"/>
                <a:gd name="connsiteY57" fmla="*/ 3778250 h 3803650"/>
                <a:gd name="connsiteX58" fmla="*/ 2235200 w 3092994"/>
                <a:gd name="connsiteY58" fmla="*/ 3765550 h 3803650"/>
                <a:gd name="connsiteX59" fmla="*/ 2216150 w 3092994"/>
                <a:gd name="connsiteY59" fmla="*/ 3759200 h 3803650"/>
                <a:gd name="connsiteX60" fmla="*/ 2171700 w 3092994"/>
                <a:gd name="connsiteY60" fmla="*/ 3752850 h 3803650"/>
                <a:gd name="connsiteX61" fmla="*/ 2101850 w 3092994"/>
                <a:gd name="connsiteY61" fmla="*/ 3733800 h 3803650"/>
                <a:gd name="connsiteX62" fmla="*/ 1898650 w 3092994"/>
                <a:gd name="connsiteY62" fmla="*/ 3727450 h 3803650"/>
                <a:gd name="connsiteX63" fmla="*/ 1879600 w 3092994"/>
                <a:gd name="connsiteY63" fmla="*/ 3721100 h 3803650"/>
                <a:gd name="connsiteX64" fmla="*/ 1746250 w 3092994"/>
                <a:gd name="connsiteY64" fmla="*/ 3708400 h 3803650"/>
                <a:gd name="connsiteX65" fmla="*/ 1701800 w 3092994"/>
                <a:gd name="connsiteY65" fmla="*/ 3695700 h 3803650"/>
                <a:gd name="connsiteX66" fmla="*/ 1644650 w 3092994"/>
                <a:gd name="connsiteY66" fmla="*/ 3689350 h 3803650"/>
                <a:gd name="connsiteX67" fmla="*/ 1593850 w 3092994"/>
                <a:gd name="connsiteY67" fmla="*/ 3683000 h 3803650"/>
                <a:gd name="connsiteX68" fmla="*/ 1555750 w 3092994"/>
                <a:gd name="connsiteY68" fmla="*/ 3676650 h 3803650"/>
                <a:gd name="connsiteX69" fmla="*/ 1435100 w 3092994"/>
                <a:gd name="connsiteY69" fmla="*/ 3663950 h 3803650"/>
                <a:gd name="connsiteX70" fmla="*/ 1333500 w 3092994"/>
                <a:gd name="connsiteY70" fmla="*/ 3632200 h 3803650"/>
                <a:gd name="connsiteX71" fmla="*/ 1263650 w 3092994"/>
                <a:gd name="connsiteY71" fmla="*/ 3625850 h 3803650"/>
                <a:gd name="connsiteX72" fmla="*/ 1200150 w 3092994"/>
                <a:gd name="connsiteY72" fmla="*/ 3606800 h 3803650"/>
                <a:gd name="connsiteX73" fmla="*/ 1181100 w 3092994"/>
                <a:gd name="connsiteY73" fmla="*/ 3600450 h 3803650"/>
                <a:gd name="connsiteX74" fmla="*/ 1073150 w 3092994"/>
                <a:gd name="connsiteY74" fmla="*/ 3587750 h 3803650"/>
                <a:gd name="connsiteX75" fmla="*/ 1003300 w 3092994"/>
                <a:gd name="connsiteY75" fmla="*/ 3575050 h 3803650"/>
                <a:gd name="connsiteX76" fmla="*/ 952500 w 3092994"/>
                <a:gd name="connsiteY76" fmla="*/ 3562350 h 3803650"/>
                <a:gd name="connsiteX77" fmla="*/ 863600 w 3092994"/>
                <a:gd name="connsiteY77" fmla="*/ 3556000 h 3803650"/>
                <a:gd name="connsiteX78" fmla="*/ 844550 w 3092994"/>
                <a:gd name="connsiteY78" fmla="*/ 3549650 h 3803650"/>
                <a:gd name="connsiteX79" fmla="*/ 825500 w 3092994"/>
                <a:gd name="connsiteY79" fmla="*/ 3562350 h 3803650"/>
                <a:gd name="connsiteX80" fmla="*/ 793750 w 3092994"/>
                <a:gd name="connsiteY80" fmla="*/ 3575050 h 3803650"/>
                <a:gd name="connsiteX81" fmla="*/ 781050 w 3092994"/>
                <a:gd name="connsiteY81" fmla="*/ 3594100 h 3803650"/>
                <a:gd name="connsiteX82" fmla="*/ 762000 w 3092994"/>
                <a:gd name="connsiteY82" fmla="*/ 3606800 h 3803650"/>
                <a:gd name="connsiteX83" fmla="*/ 673100 w 3092994"/>
                <a:gd name="connsiteY83" fmla="*/ 3625850 h 3803650"/>
                <a:gd name="connsiteX84" fmla="*/ 539750 w 3092994"/>
                <a:gd name="connsiteY84" fmla="*/ 3651250 h 3803650"/>
                <a:gd name="connsiteX85" fmla="*/ 520700 w 3092994"/>
                <a:gd name="connsiteY85" fmla="*/ 3657600 h 3803650"/>
                <a:gd name="connsiteX86" fmla="*/ 450850 w 3092994"/>
                <a:gd name="connsiteY86" fmla="*/ 3670300 h 3803650"/>
                <a:gd name="connsiteX87" fmla="*/ 165100 w 3092994"/>
                <a:gd name="connsiteY87" fmla="*/ 3676650 h 3803650"/>
                <a:gd name="connsiteX88" fmla="*/ 69850 w 3092994"/>
                <a:gd name="connsiteY88" fmla="*/ 3670300 h 3803650"/>
                <a:gd name="connsiteX89" fmla="*/ 63500 w 3092994"/>
                <a:gd name="connsiteY89" fmla="*/ 3651250 h 3803650"/>
                <a:gd name="connsiteX90" fmla="*/ 50800 w 3092994"/>
                <a:gd name="connsiteY90" fmla="*/ 3594100 h 3803650"/>
                <a:gd name="connsiteX91" fmla="*/ 38100 w 3092994"/>
                <a:gd name="connsiteY91" fmla="*/ 3562350 h 3803650"/>
                <a:gd name="connsiteX92" fmla="*/ 31750 w 3092994"/>
                <a:gd name="connsiteY92" fmla="*/ 3492500 h 3803650"/>
                <a:gd name="connsiteX93" fmla="*/ 25400 w 3092994"/>
                <a:gd name="connsiteY93" fmla="*/ 3473450 h 3803650"/>
                <a:gd name="connsiteX94" fmla="*/ 19050 w 3092994"/>
                <a:gd name="connsiteY94" fmla="*/ 3416300 h 3803650"/>
                <a:gd name="connsiteX95" fmla="*/ 6350 w 3092994"/>
                <a:gd name="connsiteY95" fmla="*/ 3378200 h 3803650"/>
                <a:gd name="connsiteX96" fmla="*/ 0 w 3092994"/>
                <a:gd name="connsiteY96" fmla="*/ 3340100 h 3803650"/>
                <a:gd name="connsiteX97" fmla="*/ 19050 w 3092994"/>
                <a:gd name="connsiteY97" fmla="*/ 3187700 h 3803650"/>
                <a:gd name="connsiteX98" fmla="*/ 25400 w 3092994"/>
                <a:gd name="connsiteY98" fmla="*/ 3168650 h 3803650"/>
                <a:gd name="connsiteX99" fmla="*/ 31750 w 3092994"/>
                <a:gd name="connsiteY99" fmla="*/ 3136900 h 3803650"/>
                <a:gd name="connsiteX100" fmla="*/ 44450 w 3092994"/>
                <a:gd name="connsiteY100" fmla="*/ 3092450 h 3803650"/>
                <a:gd name="connsiteX101" fmla="*/ 63500 w 3092994"/>
                <a:gd name="connsiteY101" fmla="*/ 3009900 h 3803650"/>
                <a:gd name="connsiteX102" fmla="*/ 69850 w 3092994"/>
                <a:gd name="connsiteY102" fmla="*/ 2990850 h 3803650"/>
                <a:gd name="connsiteX103" fmla="*/ 76200 w 3092994"/>
                <a:gd name="connsiteY103" fmla="*/ 2908300 h 3803650"/>
                <a:gd name="connsiteX104" fmla="*/ 95250 w 3092994"/>
                <a:gd name="connsiteY104" fmla="*/ 2889250 h 3803650"/>
                <a:gd name="connsiteX105" fmla="*/ 107950 w 3092994"/>
                <a:gd name="connsiteY105" fmla="*/ 2870200 h 3803650"/>
                <a:gd name="connsiteX106" fmla="*/ 127000 w 3092994"/>
                <a:gd name="connsiteY106" fmla="*/ 2851150 h 3803650"/>
                <a:gd name="connsiteX107" fmla="*/ 152400 w 3092994"/>
                <a:gd name="connsiteY107" fmla="*/ 2813050 h 3803650"/>
                <a:gd name="connsiteX108" fmla="*/ 158750 w 3092994"/>
                <a:gd name="connsiteY108" fmla="*/ 2787650 h 3803650"/>
                <a:gd name="connsiteX109" fmla="*/ 165100 w 3092994"/>
                <a:gd name="connsiteY109" fmla="*/ 2768600 h 3803650"/>
                <a:gd name="connsiteX110" fmla="*/ 171450 w 3092994"/>
                <a:gd name="connsiteY110" fmla="*/ 2724150 h 3803650"/>
                <a:gd name="connsiteX111" fmla="*/ 196850 w 3092994"/>
                <a:gd name="connsiteY111" fmla="*/ 2667000 h 3803650"/>
                <a:gd name="connsiteX112" fmla="*/ 215900 w 3092994"/>
                <a:gd name="connsiteY112" fmla="*/ 2609850 h 3803650"/>
                <a:gd name="connsiteX113" fmla="*/ 228600 w 3092994"/>
                <a:gd name="connsiteY113" fmla="*/ 2590800 h 3803650"/>
                <a:gd name="connsiteX114" fmla="*/ 241300 w 3092994"/>
                <a:gd name="connsiteY114" fmla="*/ 2546350 h 3803650"/>
                <a:gd name="connsiteX115" fmla="*/ 254000 w 3092994"/>
                <a:gd name="connsiteY115" fmla="*/ 2527300 h 3803650"/>
                <a:gd name="connsiteX116" fmla="*/ 260350 w 3092994"/>
                <a:gd name="connsiteY116" fmla="*/ 2508250 h 3803650"/>
                <a:gd name="connsiteX117" fmla="*/ 279400 w 3092994"/>
                <a:gd name="connsiteY117" fmla="*/ 2495550 h 3803650"/>
                <a:gd name="connsiteX118" fmla="*/ 285750 w 3092994"/>
                <a:gd name="connsiteY118" fmla="*/ 2476500 h 3803650"/>
                <a:gd name="connsiteX119" fmla="*/ 304800 w 3092994"/>
                <a:gd name="connsiteY119" fmla="*/ 2425700 h 3803650"/>
                <a:gd name="connsiteX120" fmla="*/ 361950 w 3092994"/>
                <a:gd name="connsiteY120" fmla="*/ 2374900 h 3803650"/>
                <a:gd name="connsiteX121" fmla="*/ 374650 w 3092994"/>
                <a:gd name="connsiteY121" fmla="*/ 2355850 h 3803650"/>
                <a:gd name="connsiteX122" fmla="*/ 393700 w 3092994"/>
                <a:gd name="connsiteY122" fmla="*/ 2343150 h 3803650"/>
                <a:gd name="connsiteX123" fmla="*/ 400050 w 3092994"/>
                <a:gd name="connsiteY123" fmla="*/ 2324100 h 3803650"/>
                <a:gd name="connsiteX124" fmla="*/ 425450 w 3092994"/>
                <a:gd name="connsiteY124" fmla="*/ 2286000 h 3803650"/>
                <a:gd name="connsiteX125" fmla="*/ 463550 w 3092994"/>
                <a:gd name="connsiteY125" fmla="*/ 2247900 h 3803650"/>
                <a:gd name="connsiteX126" fmla="*/ 488950 w 3092994"/>
                <a:gd name="connsiteY126" fmla="*/ 2190750 h 3803650"/>
                <a:gd name="connsiteX127" fmla="*/ 495300 w 3092994"/>
                <a:gd name="connsiteY127" fmla="*/ 2171700 h 3803650"/>
                <a:gd name="connsiteX128" fmla="*/ 508000 w 3092994"/>
                <a:gd name="connsiteY128" fmla="*/ 2152650 h 3803650"/>
                <a:gd name="connsiteX129" fmla="*/ 514350 w 3092994"/>
                <a:gd name="connsiteY129" fmla="*/ 2133600 h 3803650"/>
                <a:gd name="connsiteX130" fmla="*/ 539750 w 3092994"/>
                <a:gd name="connsiteY130" fmla="*/ 2095500 h 3803650"/>
                <a:gd name="connsiteX131" fmla="*/ 552450 w 3092994"/>
                <a:gd name="connsiteY131" fmla="*/ 2076450 h 3803650"/>
                <a:gd name="connsiteX132" fmla="*/ 577850 w 3092994"/>
                <a:gd name="connsiteY132" fmla="*/ 2038350 h 3803650"/>
                <a:gd name="connsiteX133" fmla="*/ 590550 w 3092994"/>
                <a:gd name="connsiteY133" fmla="*/ 2019300 h 3803650"/>
                <a:gd name="connsiteX134" fmla="*/ 609600 w 3092994"/>
                <a:gd name="connsiteY134" fmla="*/ 2000250 h 3803650"/>
                <a:gd name="connsiteX135" fmla="*/ 622300 w 3092994"/>
                <a:gd name="connsiteY135" fmla="*/ 1962150 h 3803650"/>
                <a:gd name="connsiteX136" fmla="*/ 647700 w 3092994"/>
                <a:gd name="connsiteY136" fmla="*/ 1924050 h 3803650"/>
                <a:gd name="connsiteX137" fmla="*/ 654050 w 3092994"/>
                <a:gd name="connsiteY137" fmla="*/ 1905000 h 3803650"/>
                <a:gd name="connsiteX138" fmla="*/ 679450 w 3092994"/>
                <a:gd name="connsiteY138" fmla="*/ 1866900 h 3803650"/>
                <a:gd name="connsiteX139" fmla="*/ 692150 w 3092994"/>
                <a:gd name="connsiteY139" fmla="*/ 1847850 h 3803650"/>
                <a:gd name="connsiteX140" fmla="*/ 723900 w 3092994"/>
                <a:gd name="connsiteY140" fmla="*/ 1797050 h 3803650"/>
                <a:gd name="connsiteX141" fmla="*/ 736600 w 3092994"/>
                <a:gd name="connsiteY141" fmla="*/ 1778000 h 3803650"/>
                <a:gd name="connsiteX142" fmla="*/ 755650 w 3092994"/>
                <a:gd name="connsiteY142" fmla="*/ 1758950 h 3803650"/>
                <a:gd name="connsiteX143" fmla="*/ 774700 w 3092994"/>
                <a:gd name="connsiteY143" fmla="*/ 1714500 h 3803650"/>
                <a:gd name="connsiteX144" fmla="*/ 793750 w 3092994"/>
                <a:gd name="connsiteY144" fmla="*/ 1701800 h 3803650"/>
                <a:gd name="connsiteX145" fmla="*/ 812800 w 3092994"/>
                <a:gd name="connsiteY145" fmla="*/ 1676400 h 3803650"/>
                <a:gd name="connsiteX146" fmla="*/ 831850 w 3092994"/>
                <a:gd name="connsiteY146" fmla="*/ 1657350 h 3803650"/>
                <a:gd name="connsiteX147" fmla="*/ 857250 w 3092994"/>
                <a:gd name="connsiteY147" fmla="*/ 1619250 h 3803650"/>
                <a:gd name="connsiteX148" fmla="*/ 863600 w 3092994"/>
                <a:gd name="connsiteY148" fmla="*/ 1600200 h 3803650"/>
                <a:gd name="connsiteX149" fmla="*/ 882650 w 3092994"/>
                <a:gd name="connsiteY149" fmla="*/ 1587500 h 3803650"/>
                <a:gd name="connsiteX150" fmla="*/ 889000 w 3092994"/>
                <a:gd name="connsiteY150" fmla="*/ 1568450 h 3803650"/>
                <a:gd name="connsiteX151" fmla="*/ 927100 w 3092994"/>
                <a:gd name="connsiteY151" fmla="*/ 1530350 h 3803650"/>
                <a:gd name="connsiteX152" fmla="*/ 952500 w 3092994"/>
                <a:gd name="connsiteY152" fmla="*/ 1498600 h 3803650"/>
                <a:gd name="connsiteX153" fmla="*/ 965200 w 3092994"/>
                <a:gd name="connsiteY153" fmla="*/ 1473200 h 3803650"/>
                <a:gd name="connsiteX154" fmla="*/ 977900 w 3092994"/>
                <a:gd name="connsiteY154" fmla="*/ 1454150 h 3803650"/>
                <a:gd name="connsiteX155" fmla="*/ 990600 w 3092994"/>
                <a:gd name="connsiteY155" fmla="*/ 1416050 h 3803650"/>
                <a:gd name="connsiteX156" fmla="*/ 996950 w 3092994"/>
                <a:gd name="connsiteY156" fmla="*/ 1397000 h 3803650"/>
                <a:gd name="connsiteX157" fmla="*/ 1009650 w 3092994"/>
                <a:gd name="connsiteY157" fmla="*/ 1377950 h 3803650"/>
                <a:gd name="connsiteX158" fmla="*/ 1016000 w 3092994"/>
                <a:gd name="connsiteY158" fmla="*/ 1358900 h 3803650"/>
                <a:gd name="connsiteX159" fmla="*/ 1035050 w 3092994"/>
                <a:gd name="connsiteY159" fmla="*/ 1339850 h 3803650"/>
                <a:gd name="connsiteX160" fmla="*/ 1060450 w 3092994"/>
                <a:gd name="connsiteY160" fmla="*/ 1308100 h 3803650"/>
                <a:gd name="connsiteX161" fmla="*/ 1079500 w 3092994"/>
                <a:gd name="connsiteY161" fmla="*/ 1270000 h 3803650"/>
                <a:gd name="connsiteX162" fmla="*/ 1098550 w 3092994"/>
                <a:gd name="connsiteY162" fmla="*/ 1244600 h 3803650"/>
                <a:gd name="connsiteX163" fmla="*/ 1123950 w 3092994"/>
                <a:gd name="connsiteY163" fmla="*/ 1238250 h 3803650"/>
                <a:gd name="connsiteX164" fmla="*/ 1168400 w 3092994"/>
                <a:gd name="connsiteY164" fmla="*/ 1174750 h 3803650"/>
                <a:gd name="connsiteX165" fmla="*/ 1200150 w 3092994"/>
                <a:gd name="connsiteY165" fmla="*/ 1130300 h 3803650"/>
                <a:gd name="connsiteX166" fmla="*/ 1212850 w 3092994"/>
                <a:gd name="connsiteY166" fmla="*/ 1092200 h 3803650"/>
                <a:gd name="connsiteX167" fmla="*/ 1257300 w 3092994"/>
                <a:gd name="connsiteY167" fmla="*/ 1035050 h 3803650"/>
                <a:gd name="connsiteX168" fmla="*/ 1270000 w 3092994"/>
                <a:gd name="connsiteY168" fmla="*/ 1016000 h 3803650"/>
                <a:gd name="connsiteX169" fmla="*/ 1282700 w 3092994"/>
                <a:gd name="connsiteY169" fmla="*/ 996950 h 3803650"/>
                <a:gd name="connsiteX170" fmla="*/ 1314450 w 3092994"/>
                <a:gd name="connsiteY170" fmla="*/ 958850 h 3803650"/>
                <a:gd name="connsiteX171" fmla="*/ 1327150 w 3092994"/>
                <a:gd name="connsiteY171" fmla="*/ 933450 h 3803650"/>
                <a:gd name="connsiteX172" fmla="*/ 1339850 w 3092994"/>
                <a:gd name="connsiteY172" fmla="*/ 914400 h 3803650"/>
                <a:gd name="connsiteX173" fmla="*/ 1352550 w 3092994"/>
                <a:gd name="connsiteY173" fmla="*/ 876300 h 3803650"/>
                <a:gd name="connsiteX174" fmla="*/ 1358900 w 3092994"/>
                <a:gd name="connsiteY174" fmla="*/ 857250 h 3803650"/>
                <a:gd name="connsiteX175" fmla="*/ 1371600 w 3092994"/>
                <a:gd name="connsiteY175" fmla="*/ 838200 h 3803650"/>
                <a:gd name="connsiteX176" fmla="*/ 1377950 w 3092994"/>
                <a:gd name="connsiteY176" fmla="*/ 819150 h 3803650"/>
                <a:gd name="connsiteX177" fmla="*/ 1397000 w 3092994"/>
                <a:gd name="connsiteY177" fmla="*/ 793750 h 3803650"/>
                <a:gd name="connsiteX178" fmla="*/ 1422400 w 3092994"/>
                <a:gd name="connsiteY178" fmla="*/ 755650 h 3803650"/>
                <a:gd name="connsiteX179" fmla="*/ 1454150 w 3092994"/>
                <a:gd name="connsiteY179" fmla="*/ 717550 h 3803650"/>
                <a:gd name="connsiteX180" fmla="*/ 1473200 w 3092994"/>
                <a:gd name="connsiteY180" fmla="*/ 698500 h 3803650"/>
                <a:gd name="connsiteX181" fmla="*/ 1485900 w 3092994"/>
                <a:gd name="connsiteY181" fmla="*/ 679450 h 3803650"/>
                <a:gd name="connsiteX182" fmla="*/ 1524000 w 3092994"/>
                <a:gd name="connsiteY182" fmla="*/ 654050 h 3803650"/>
                <a:gd name="connsiteX183" fmla="*/ 1536700 w 3092994"/>
                <a:gd name="connsiteY183" fmla="*/ 635000 h 3803650"/>
                <a:gd name="connsiteX184" fmla="*/ 1549400 w 3092994"/>
                <a:gd name="connsiteY184" fmla="*/ 596900 h 3803650"/>
                <a:gd name="connsiteX185" fmla="*/ 1562100 w 3092994"/>
                <a:gd name="connsiteY185" fmla="*/ 577850 h 3803650"/>
                <a:gd name="connsiteX186" fmla="*/ 1568450 w 3092994"/>
                <a:gd name="connsiteY186" fmla="*/ 558800 h 3803650"/>
                <a:gd name="connsiteX187" fmla="*/ 1587500 w 3092994"/>
                <a:gd name="connsiteY187" fmla="*/ 546100 h 3803650"/>
                <a:gd name="connsiteX188" fmla="*/ 1600200 w 3092994"/>
                <a:gd name="connsiteY188" fmla="*/ 527050 h 3803650"/>
                <a:gd name="connsiteX189" fmla="*/ 1644650 w 3092994"/>
                <a:gd name="connsiteY189" fmla="*/ 469900 h 3803650"/>
                <a:gd name="connsiteX190" fmla="*/ 1676400 w 3092994"/>
                <a:gd name="connsiteY190" fmla="*/ 412750 h 3803650"/>
                <a:gd name="connsiteX191" fmla="*/ 1682750 w 3092994"/>
                <a:gd name="connsiteY191" fmla="*/ 387350 h 3803650"/>
                <a:gd name="connsiteX192" fmla="*/ 1714500 w 3092994"/>
                <a:gd name="connsiteY192" fmla="*/ 342900 h 3803650"/>
                <a:gd name="connsiteX193" fmla="*/ 1752600 w 3092994"/>
                <a:gd name="connsiteY193" fmla="*/ 317500 h 3803650"/>
                <a:gd name="connsiteX194" fmla="*/ 1771650 w 3092994"/>
                <a:gd name="connsiteY194" fmla="*/ 292100 h 3803650"/>
                <a:gd name="connsiteX195" fmla="*/ 1784350 w 3092994"/>
                <a:gd name="connsiteY195" fmla="*/ 273050 h 3803650"/>
                <a:gd name="connsiteX196" fmla="*/ 1803400 w 3092994"/>
                <a:gd name="connsiteY196" fmla="*/ 254000 h 3803650"/>
                <a:gd name="connsiteX197" fmla="*/ 1822450 w 3092994"/>
                <a:gd name="connsiteY197" fmla="*/ 215900 h 3803650"/>
                <a:gd name="connsiteX198" fmla="*/ 1828800 w 3092994"/>
                <a:gd name="connsiteY198" fmla="*/ 196850 h 3803650"/>
                <a:gd name="connsiteX199" fmla="*/ 1847850 w 3092994"/>
                <a:gd name="connsiteY199" fmla="*/ 177800 h 3803650"/>
                <a:gd name="connsiteX200" fmla="*/ 1892300 w 3092994"/>
                <a:gd name="connsiteY200" fmla="*/ 114300 h 3803650"/>
                <a:gd name="connsiteX201" fmla="*/ 1898650 w 3092994"/>
                <a:gd name="connsiteY201" fmla="*/ 95250 h 3803650"/>
                <a:gd name="connsiteX202" fmla="*/ 1911350 w 3092994"/>
                <a:gd name="connsiteY202" fmla="*/ 76200 h 3803650"/>
                <a:gd name="connsiteX203" fmla="*/ 1917700 w 3092994"/>
                <a:gd name="connsiteY203" fmla="*/ 57150 h 3803650"/>
                <a:gd name="connsiteX204" fmla="*/ 1943100 w 3092994"/>
                <a:gd name="connsiteY204" fmla="*/ 19050 h 3803650"/>
                <a:gd name="connsiteX205" fmla="*/ 1955800 w 3092994"/>
                <a:gd name="connsiteY205" fmla="*/ 0 h 3803650"/>
                <a:gd name="connsiteX0" fmla="*/ 1755775 w 3092994"/>
                <a:gd name="connsiteY0" fmla="*/ 2657475 h 3803650"/>
                <a:gd name="connsiteX1" fmla="*/ 2000250 w 3092994"/>
                <a:gd name="connsiteY1" fmla="*/ 2555875 h 3803650"/>
                <a:gd name="connsiteX2" fmla="*/ 2206625 w 3092994"/>
                <a:gd name="connsiteY2" fmla="*/ 2463800 h 3803650"/>
                <a:gd name="connsiteX3" fmla="*/ 2524125 w 3092994"/>
                <a:gd name="connsiteY3" fmla="*/ 2324100 h 3803650"/>
                <a:gd name="connsiteX4" fmla="*/ 2724150 w 3092994"/>
                <a:gd name="connsiteY4" fmla="*/ 2212975 h 3803650"/>
                <a:gd name="connsiteX5" fmla="*/ 2609850 w 3092994"/>
                <a:gd name="connsiteY5" fmla="*/ 1847850 h 3803650"/>
                <a:gd name="connsiteX6" fmla="*/ 2844800 w 3092994"/>
                <a:gd name="connsiteY6" fmla="*/ 1701800 h 3803650"/>
                <a:gd name="connsiteX7" fmla="*/ 3025775 w 3092994"/>
                <a:gd name="connsiteY7" fmla="*/ 1758950 h 3803650"/>
                <a:gd name="connsiteX8" fmla="*/ 2762250 w 3092994"/>
                <a:gd name="connsiteY8" fmla="*/ 2286000 h 3803650"/>
                <a:gd name="connsiteX9" fmla="*/ 2781300 w 3092994"/>
                <a:gd name="connsiteY9" fmla="*/ 2298700 h 3803650"/>
                <a:gd name="connsiteX10" fmla="*/ 2794000 w 3092994"/>
                <a:gd name="connsiteY10" fmla="*/ 2349500 h 3803650"/>
                <a:gd name="connsiteX11" fmla="*/ 2819400 w 3092994"/>
                <a:gd name="connsiteY11" fmla="*/ 2387600 h 3803650"/>
                <a:gd name="connsiteX12" fmla="*/ 2838450 w 3092994"/>
                <a:gd name="connsiteY12" fmla="*/ 2425700 h 3803650"/>
                <a:gd name="connsiteX13" fmla="*/ 2851150 w 3092994"/>
                <a:gd name="connsiteY13" fmla="*/ 2470150 h 3803650"/>
                <a:gd name="connsiteX14" fmla="*/ 2863850 w 3092994"/>
                <a:gd name="connsiteY14" fmla="*/ 2489200 h 3803650"/>
                <a:gd name="connsiteX15" fmla="*/ 2870200 w 3092994"/>
                <a:gd name="connsiteY15" fmla="*/ 2514600 h 3803650"/>
                <a:gd name="connsiteX16" fmla="*/ 2889250 w 3092994"/>
                <a:gd name="connsiteY16" fmla="*/ 2552700 h 3803650"/>
                <a:gd name="connsiteX17" fmla="*/ 2895600 w 3092994"/>
                <a:gd name="connsiteY17" fmla="*/ 2584450 h 3803650"/>
                <a:gd name="connsiteX18" fmla="*/ 2901950 w 3092994"/>
                <a:gd name="connsiteY18" fmla="*/ 2635250 h 3803650"/>
                <a:gd name="connsiteX19" fmla="*/ 2940050 w 3092994"/>
                <a:gd name="connsiteY19" fmla="*/ 2667000 h 3803650"/>
                <a:gd name="connsiteX20" fmla="*/ 3009900 w 3092994"/>
                <a:gd name="connsiteY20" fmla="*/ 2698750 h 3803650"/>
                <a:gd name="connsiteX21" fmla="*/ 3073400 w 3092994"/>
                <a:gd name="connsiteY21" fmla="*/ 2692400 h 3803650"/>
                <a:gd name="connsiteX22" fmla="*/ 3054350 w 3092994"/>
                <a:gd name="connsiteY22" fmla="*/ 2813050 h 3803650"/>
                <a:gd name="connsiteX23" fmla="*/ 3048000 w 3092994"/>
                <a:gd name="connsiteY23" fmla="*/ 2832100 h 3803650"/>
                <a:gd name="connsiteX24" fmla="*/ 3028950 w 3092994"/>
                <a:gd name="connsiteY24" fmla="*/ 2851150 h 3803650"/>
                <a:gd name="connsiteX25" fmla="*/ 3022600 w 3092994"/>
                <a:gd name="connsiteY25" fmla="*/ 2876550 h 3803650"/>
                <a:gd name="connsiteX26" fmla="*/ 3016250 w 3092994"/>
                <a:gd name="connsiteY26" fmla="*/ 2895600 h 3803650"/>
                <a:gd name="connsiteX27" fmla="*/ 2997200 w 3092994"/>
                <a:gd name="connsiteY27" fmla="*/ 2952750 h 3803650"/>
                <a:gd name="connsiteX28" fmla="*/ 2959100 w 3092994"/>
                <a:gd name="connsiteY28" fmla="*/ 2990850 h 3803650"/>
                <a:gd name="connsiteX29" fmla="*/ 2940050 w 3092994"/>
                <a:gd name="connsiteY29" fmla="*/ 3060700 h 3803650"/>
                <a:gd name="connsiteX30" fmla="*/ 2933700 w 3092994"/>
                <a:gd name="connsiteY30" fmla="*/ 3079750 h 3803650"/>
                <a:gd name="connsiteX31" fmla="*/ 2921000 w 3092994"/>
                <a:gd name="connsiteY31" fmla="*/ 3098800 h 3803650"/>
                <a:gd name="connsiteX32" fmla="*/ 2914650 w 3092994"/>
                <a:gd name="connsiteY32" fmla="*/ 3124200 h 3803650"/>
                <a:gd name="connsiteX33" fmla="*/ 2870200 w 3092994"/>
                <a:gd name="connsiteY33" fmla="*/ 3181350 h 3803650"/>
                <a:gd name="connsiteX34" fmla="*/ 2857500 w 3092994"/>
                <a:gd name="connsiteY34" fmla="*/ 3200400 h 3803650"/>
                <a:gd name="connsiteX35" fmla="*/ 2851150 w 3092994"/>
                <a:gd name="connsiteY35" fmla="*/ 3232150 h 3803650"/>
                <a:gd name="connsiteX36" fmla="*/ 2825750 w 3092994"/>
                <a:gd name="connsiteY36" fmla="*/ 3270250 h 3803650"/>
                <a:gd name="connsiteX37" fmla="*/ 2806700 w 3092994"/>
                <a:gd name="connsiteY37" fmla="*/ 3308350 h 3803650"/>
                <a:gd name="connsiteX38" fmla="*/ 2794000 w 3092994"/>
                <a:gd name="connsiteY38" fmla="*/ 3346450 h 3803650"/>
                <a:gd name="connsiteX39" fmla="*/ 2787650 w 3092994"/>
                <a:gd name="connsiteY39" fmla="*/ 3365500 h 3803650"/>
                <a:gd name="connsiteX40" fmla="*/ 2762250 w 3092994"/>
                <a:gd name="connsiteY40" fmla="*/ 3429000 h 3803650"/>
                <a:gd name="connsiteX41" fmla="*/ 2749550 w 3092994"/>
                <a:gd name="connsiteY41" fmla="*/ 3486150 h 3803650"/>
                <a:gd name="connsiteX42" fmla="*/ 2743200 w 3092994"/>
                <a:gd name="connsiteY42" fmla="*/ 3505200 h 3803650"/>
                <a:gd name="connsiteX43" fmla="*/ 2724150 w 3092994"/>
                <a:gd name="connsiteY43" fmla="*/ 3517900 h 3803650"/>
                <a:gd name="connsiteX44" fmla="*/ 2711450 w 3092994"/>
                <a:gd name="connsiteY44" fmla="*/ 3536950 h 3803650"/>
                <a:gd name="connsiteX45" fmla="*/ 2705100 w 3092994"/>
                <a:gd name="connsiteY45" fmla="*/ 3556000 h 3803650"/>
                <a:gd name="connsiteX46" fmla="*/ 2686050 w 3092994"/>
                <a:gd name="connsiteY46" fmla="*/ 3575050 h 3803650"/>
                <a:gd name="connsiteX47" fmla="*/ 2679700 w 3092994"/>
                <a:gd name="connsiteY47" fmla="*/ 3613150 h 3803650"/>
                <a:gd name="connsiteX48" fmla="*/ 2667000 w 3092994"/>
                <a:gd name="connsiteY48" fmla="*/ 3651250 h 3803650"/>
                <a:gd name="connsiteX49" fmla="*/ 2660650 w 3092994"/>
                <a:gd name="connsiteY49" fmla="*/ 3670300 h 3803650"/>
                <a:gd name="connsiteX50" fmla="*/ 2654300 w 3092994"/>
                <a:gd name="connsiteY50" fmla="*/ 3689350 h 3803650"/>
                <a:gd name="connsiteX51" fmla="*/ 2616200 w 3092994"/>
                <a:gd name="connsiteY51" fmla="*/ 3714750 h 3803650"/>
                <a:gd name="connsiteX52" fmla="*/ 2597150 w 3092994"/>
                <a:gd name="connsiteY52" fmla="*/ 3752850 h 3803650"/>
                <a:gd name="connsiteX53" fmla="*/ 2590800 w 3092994"/>
                <a:gd name="connsiteY53" fmla="*/ 3771900 h 3803650"/>
                <a:gd name="connsiteX54" fmla="*/ 2533650 w 3092994"/>
                <a:gd name="connsiteY54" fmla="*/ 3803650 h 3803650"/>
                <a:gd name="connsiteX55" fmla="*/ 2451100 w 3092994"/>
                <a:gd name="connsiteY55" fmla="*/ 3797300 h 3803650"/>
                <a:gd name="connsiteX56" fmla="*/ 2432050 w 3092994"/>
                <a:gd name="connsiteY56" fmla="*/ 3790950 h 3803650"/>
                <a:gd name="connsiteX57" fmla="*/ 2305050 w 3092994"/>
                <a:gd name="connsiteY57" fmla="*/ 3784600 h 3803650"/>
                <a:gd name="connsiteX58" fmla="*/ 2273300 w 3092994"/>
                <a:gd name="connsiteY58" fmla="*/ 3778250 h 3803650"/>
                <a:gd name="connsiteX59" fmla="*/ 2235200 w 3092994"/>
                <a:gd name="connsiteY59" fmla="*/ 3765550 h 3803650"/>
                <a:gd name="connsiteX60" fmla="*/ 2216150 w 3092994"/>
                <a:gd name="connsiteY60" fmla="*/ 3759200 h 3803650"/>
                <a:gd name="connsiteX61" fmla="*/ 2171700 w 3092994"/>
                <a:gd name="connsiteY61" fmla="*/ 3752850 h 3803650"/>
                <a:gd name="connsiteX62" fmla="*/ 2101850 w 3092994"/>
                <a:gd name="connsiteY62" fmla="*/ 3733800 h 3803650"/>
                <a:gd name="connsiteX63" fmla="*/ 1898650 w 3092994"/>
                <a:gd name="connsiteY63" fmla="*/ 3727450 h 3803650"/>
                <a:gd name="connsiteX64" fmla="*/ 1879600 w 3092994"/>
                <a:gd name="connsiteY64" fmla="*/ 3721100 h 3803650"/>
                <a:gd name="connsiteX65" fmla="*/ 1746250 w 3092994"/>
                <a:gd name="connsiteY65" fmla="*/ 3708400 h 3803650"/>
                <a:gd name="connsiteX66" fmla="*/ 1701800 w 3092994"/>
                <a:gd name="connsiteY66" fmla="*/ 3695700 h 3803650"/>
                <a:gd name="connsiteX67" fmla="*/ 1644650 w 3092994"/>
                <a:gd name="connsiteY67" fmla="*/ 3689350 h 3803650"/>
                <a:gd name="connsiteX68" fmla="*/ 1593850 w 3092994"/>
                <a:gd name="connsiteY68" fmla="*/ 3683000 h 3803650"/>
                <a:gd name="connsiteX69" fmla="*/ 1555750 w 3092994"/>
                <a:gd name="connsiteY69" fmla="*/ 3676650 h 3803650"/>
                <a:gd name="connsiteX70" fmla="*/ 1435100 w 3092994"/>
                <a:gd name="connsiteY70" fmla="*/ 3663950 h 3803650"/>
                <a:gd name="connsiteX71" fmla="*/ 1333500 w 3092994"/>
                <a:gd name="connsiteY71" fmla="*/ 3632200 h 3803650"/>
                <a:gd name="connsiteX72" fmla="*/ 1263650 w 3092994"/>
                <a:gd name="connsiteY72" fmla="*/ 3625850 h 3803650"/>
                <a:gd name="connsiteX73" fmla="*/ 1200150 w 3092994"/>
                <a:gd name="connsiteY73" fmla="*/ 3606800 h 3803650"/>
                <a:gd name="connsiteX74" fmla="*/ 1181100 w 3092994"/>
                <a:gd name="connsiteY74" fmla="*/ 3600450 h 3803650"/>
                <a:gd name="connsiteX75" fmla="*/ 1073150 w 3092994"/>
                <a:gd name="connsiteY75" fmla="*/ 3587750 h 3803650"/>
                <a:gd name="connsiteX76" fmla="*/ 1003300 w 3092994"/>
                <a:gd name="connsiteY76" fmla="*/ 3575050 h 3803650"/>
                <a:gd name="connsiteX77" fmla="*/ 952500 w 3092994"/>
                <a:gd name="connsiteY77" fmla="*/ 3562350 h 3803650"/>
                <a:gd name="connsiteX78" fmla="*/ 863600 w 3092994"/>
                <a:gd name="connsiteY78" fmla="*/ 3556000 h 3803650"/>
                <a:gd name="connsiteX79" fmla="*/ 844550 w 3092994"/>
                <a:gd name="connsiteY79" fmla="*/ 3549650 h 3803650"/>
                <a:gd name="connsiteX80" fmla="*/ 825500 w 3092994"/>
                <a:gd name="connsiteY80" fmla="*/ 3562350 h 3803650"/>
                <a:gd name="connsiteX81" fmla="*/ 793750 w 3092994"/>
                <a:gd name="connsiteY81" fmla="*/ 3575050 h 3803650"/>
                <a:gd name="connsiteX82" fmla="*/ 781050 w 3092994"/>
                <a:gd name="connsiteY82" fmla="*/ 3594100 h 3803650"/>
                <a:gd name="connsiteX83" fmla="*/ 762000 w 3092994"/>
                <a:gd name="connsiteY83" fmla="*/ 3606800 h 3803650"/>
                <a:gd name="connsiteX84" fmla="*/ 673100 w 3092994"/>
                <a:gd name="connsiteY84" fmla="*/ 3625850 h 3803650"/>
                <a:gd name="connsiteX85" fmla="*/ 539750 w 3092994"/>
                <a:gd name="connsiteY85" fmla="*/ 3651250 h 3803650"/>
                <a:gd name="connsiteX86" fmla="*/ 520700 w 3092994"/>
                <a:gd name="connsiteY86" fmla="*/ 3657600 h 3803650"/>
                <a:gd name="connsiteX87" fmla="*/ 450850 w 3092994"/>
                <a:gd name="connsiteY87" fmla="*/ 3670300 h 3803650"/>
                <a:gd name="connsiteX88" fmla="*/ 165100 w 3092994"/>
                <a:gd name="connsiteY88" fmla="*/ 3676650 h 3803650"/>
                <a:gd name="connsiteX89" fmla="*/ 69850 w 3092994"/>
                <a:gd name="connsiteY89" fmla="*/ 3670300 h 3803650"/>
                <a:gd name="connsiteX90" fmla="*/ 63500 w 3092994"/>
                <a:gd name="connsiteY90" fmla="*/ 3651250 h 3803650"/>
                <a:gd name="connsiteX91" fmla="*/ 50800 w 3092994"/>
                <a:gd name="connsiteY91" fmla="*/ 3594100 h 3803650"/>
                <a:gd name="connsiteX92" fmla="*/ 38100 w 3092994"/>
                <a:gd name="connsiteY92" fmla="*/ 3562350 h 3803650"/>
                <a:gd name="connsiteX93" fmla="*/ 31750 w 3092994"/>
                <a:gd name="connsiteY93" fmla="*/ 3492500 h 3803650"/>
                <a:gd name="connsiteX94" fmla="*/ 25400 w 3092994"/>
                <a:gd name="connsiteY94" fmla="*/ 3473450 h 3803650"/>
                <a:gd name="connsiteX95" fmla="*/ 19050 w 3092994"/>
                <a:gd name="connsiteY95" fmla="*/ 3416300 h 3803650"/>
                <a:gd name="connsiteX96" fmla="*/ 6350 w 3092994"/>
                <a:gd name="connsiteY96" fmla="*/ 3378200 h 3803650"/>
                <a:gd name="connsiteX97" fmla="*/ 0 w 3092994"/>
                <a:gd name="connsiteY97" fmla="*/ 3340100 h 3803650"/>
                <a:gd name="connsiteX98" fmla="*/ 19050 w 3092994"/>
                <a:gd name="connsiteY98" fmla="*/ 3187700 h 3803650"/>
                <a:gd name="connsiteX99" fmla="*/ 25400 w 3092994"/>
                <a:gd name="connsiteY99" fmla="*/ 3168650 h 3803650"/>
                <a:gd name="connsiteX100" fmla="*/ 31750 w 3092994"/>
                <a:gd name="connsiteY100" fmla="*/ 3136900 h 3803650"/>
                <a:gd name="connsiteX101" fmla="*/ 44450 w 3092994"/>
                <a:gd name="connsiteY101" fmla="*/ 3092450 h 3803650"/>
                <a:gd name="connsiteX102" fmla="*/ 63500 w 3092994"/>
                <a:gd name="connsiteY102" fmla="*/ 3009900 h 3803650"/>
                <a:gd name="connsiteX103" fmla="*/ 69850 w 3092994"/>
                <a:gd name="connsiteY103" fmla="*/ 2990850 h 3803650"/>
                <a:gd name="connsiteX104" fmla="*/ 76200 w 3092994"/>
                <a:gd name="connsiteY104" fmla="*/ 2908300 h 3803650"/>
                <a:gd name="connsiteX105" fmla="*/ 95250 w 3092994"/>
                <a:gd name="connsiteY105" fmla="*/ 2889250 h 3803650"/>
                <a:gd name="connsiteX106" fmla="*/ 107950 w 3092994"/>
                <a:gd name="connsiteY106" fmla="*/ 2870200 h 3803650"/>
                <a:gd name="connsiteX107" fmla="*/ 127000 w 3092994"/>
                <a:gd name="connsiteY107" fmla="*/ 2851150 h 3803650"/>
                <a:gd name="connsiteX108" fmla="*/ 152400 w 3092994"/>
                <a:gd name="connsiteY108" fmla="*/ 2813050 h 3803650"/>
                <a:gd name="connsiteX109" fmla="*/ 158750 w 3092994"/>
                <a:gd name="connsiteY109" fmla="*/ 2787650 h 3803650"/>
                <a:gd name="connsiteX110" fmla="*/ 165100 w 3092994"/>
                <a:gd name="connsiteY110" fmla="*/ 2768600 h 3803650"/>
                <a:gd name="connsiteX111" fmla="*/ 171450 w 3092994"/>
                <a:gd name="connsiteY111" fmla="*/ 2724150 h 3803650"/>
                <a:gd name="connsiteX112" fmla="*/ 196850 w 3092994"/>
                <a:gd name="connsiteY112" fmla="*/ 2667000 h 3803650"/>
                <a:gd name="connsiteX113" fmla="*/ 215900 w 3092994"/>
                <a:gd name="connsiteY113" fmla="*/ 2609850 h 3803650"/>
                <a:gd name="connsiteX114" fmla="*/ 228600 w 3092994"/>
                <a:gd name="connsiteY114" fmla="*/ 2590800 h 3803650"/>
                <a:gd name="connsiteX115" fmla="*/ 241300 w 3092994"/>
                <a:gd name="connsiteY115" fmla="*/ 2546350 h 3803650"/>
                <a:gd name="connsiteX116" fmla="*/ 254000 w 3092994"/>
                <a:gd name="connsiteY116" fmla="*/ 2527300 h 3803650"/>
                <a:gd name="connsiteX117" fmla="*/ 260350 w 3092994"/>
                <a:gd name="connsiteY117" fmla="*/ 2508250 h 3803650"/>
                <a:gd name="connsiteX118" fmla="*/ 279400 w 3092994"/>
                <a:gd name="connsiteY118" fmla="*/ 2495550 h 3803650"/>
                <a:gd name="connsiteX119" fmla="*/ 285750 w 3092994"/>
                <a:gd name="connsiteY119" fmla="*/ 2476500 h 3803650"/>
                <a:gd name="connsiteX120" fmla="*/ 304800 w 3092994"/>
                <a:gd name="connsiteY120" fmla="*/ 2425700 h 3803650"/>
                <a:gd name="connsiteX121" fmla="*/ 361950 w 3092994"/>
                <a:gd name="connsiteY121" fmla="*/ 2374900 h 3803650"/>
                <a:gd name="connsiteX122" fmla="*/ 374650 w 3092994"/>
                <a:gd name="connsiteY122" fmla="*/ 2355850 h 3803650"/>
                <a:gd name="connsiteX123" fmla="*/ 393700 w 3092994"/>
                <a:gd name="connsiteY123" fmla="*/ 2343150 h 3803650"/>
                <a:gd name="connsiteX124" fmla="*/ 400050 w 3092994"/>
                <a:gd name="connsiteY124" fmla="*/ 2324100 h 3803650"/>
                <a:gd name="connsiteX125" fmla="*/ 425450 w 3092994"/>
                <a:gd name="connsiteY125" fmla="*/ 2286000 h 3803650"/>
                <a:gd name="connsiteX126" fmla="*/ 463550 w 3092994"/>
                <a:gd name="connsiteY126" fmla="*/ 2247900 h 3803650"/>
                <a:gd name="connsiteX127" fmla="*/ 488950 w 3092994"/>
                <a:gd name="connsiteY127" fmla="*/ 2190750 h 3803650"/>
                <a:gd name="connsiteX128" fmla="*/ 495300 w 3092994"/>
                <a:gd name="connsiteY128" fmla="*/ 2171700 h 3803650"/>
                <a:gd name="connsiteX129" fmla="*/ 508000 w 3092994"/>
                <a:gd name="connsiteY129" fmla="*/ 2152650 h 3803650"/>
                <a:gd name="connsiteX130" fmla="*/ 514350 w 3092994"/>
                <a:gd name="connsiteY130" fmla="*/ 2133600 h 3803650"/>
                <a:gd name="connsiteX131" fmla="*/ 539750 w 3092994"/>
                <a:gd name="connsiteY131" fmla="*/ 2095500 h 3803650"/>
                <a:gd name="connsiteX132" fmla="*/ 552450 w 3092994"/>
                <a:gd name="connsiteY132" fmla="*/ 2076450 h 3803650"/>
                <a:gd name="connsiteX133" fmla="*/ 577850 w 3092994"/>
                <a:gd name="connsiteY133" fmla="*/ 2038350 h 3803650"/>
                <a:gd name="connsiteX134" fmla="*/ 590550 w 3092994"/>
                <a:gd name="connsiteY134" fmla="*/ 2019300 h 3803650"/>
                <a:gd name="connsiteX135" fmla="*/ 609600 w 3092994"/>
                <a:gd name="connsiteY135" fmla="*/ 2000250 h 3803650"/>
                <a:gd name="connsiteX136" fmla="*/ 622300 w 3092994"/>
                <a:gd name="connsiteY136" fmla="*/ 1962150 h 3803650"/>
                <a:gd name="connsiteX137" fmla="*/ 647700 w 3092994"/>
                <a:gd name="connsiteY137" fmla="*/ 1924050 h 3803650"/>
                <a:gd name="connsiteX138" fmla="*/ 654050 w 3092994"/>
                <a:gd name="connsiteY138" fmla="*/ 1905000 h 3803650"/>
                <a:gd name="connsiteX139" fmla="*/ 679450 w 3092994"/>
                <a:gd name="connsiteY139" fmla="*/ 1866900 h 3803650"/>
                <a:gd name="connsiteX140" fmla="*/ 692150 w 3092994"/>
                <a:gd name="connsiteY140" fmla="*/ 1847850 h 3803650"/>
                <a:gd name="connsiteX141" fmla="*/ 723900 w 3092994"/>
                <a:gd name="connsiteY141" fmla="*/ 1797050 h 3803650"/>
                <a:gd name="connsiteX142" fmla="*/ 736600 w 3092994"/>
                <a:gd name="connsiteY142" fmla="*/ 1778000 h 3803650"/>
                <a:gd name="connsiteX143" fmla="*/ 755650 w 3092994"/>
                <a:gd name="connsiteY143" fmla="*/ 1758950 h 3803650"/>
                <a:gd name="connsiteX144" fmla="*/ 774700 w 3092994"/>
                <a:gd name="connsiteY144" fmla="*/ 1714500 h 3803650"/>
                <a:gd name="connsiteX145" fmla="*/ 793750 w 3092994"/>
                <a:gd name="connsiteY145" fmla="*/ 1701800 h 3803650"/>
                <a:gd name="connsiteX146" fmla="*/ 812800 w 3092994"/>
                <a:gd name="connsiteY146" fmla="*/ 1676400 h 3803650"/>
                <a:gd name="connsiteX147" fmla="*/ 831850 w 3092994"/>
                <a:gd name="connsiteY147" fmla="*/ 1657350 h 3803650"/>
                <a:gd name="connsiteX148" fmla="*/ 857250 w 3092994"/>
                <a:gd name="connsiteY148" fmla="*/ 1619250 h 3803650"/>
                <a:gd name="connsiteX149" fmla="*/ 863600 w 3092994"/>
                <a:gd name="connsiteY149" fmla="*/ 1600200 h 3803650"/>
                <a:gd name="connsiteX150" fmla="*/ 882650 w 3092994"/>
                <a:gd name="connsiteY150" fmla="*/ 1587500 h 3803650"/>
                <a:gd name="connsiteX151" fmla="*/ 889000 w 3092994"/>
                <a:gd name="connsiteY151" fmla="*/ 1568450 h 3803650"/>
                <a:gd name="connsiteX152" fmla="*/ 927100 w 3092994"/>
                <a:gd name="connsiteY152" fmla="*/ 1530350 h 3803650"/>
                <a:gd name="connsiteX153" fmla="*/ 952500 w 3092994"/>
                <a:gd name="connsiteY153" fmla="*/ 1498600 h 3803650"/>
                <a:gd name="connsiteX154" fmla="*/ 965200 w 3092994"/>
                <a:gd name="connsiteY154" fmla="*/ 1473200 h 3803650"/>
                <a:gd name="connsiteX155" fmla="*/ 977900 w 3092994"/>
                <a:gd name="connsiteY155" fmla="*/ 1454150 h 3803650"/>
                <a:gd name="connsiteX156" fmla="*/ 990600 w 3092994"/>
                <a:gd name="connsiteY156" fmla="*/ 1416050 h 3803650"/>
                <a:gd name="connsiteX157" fmla="*/ 996950 w 3092994"/>
                <a:gd name="connsiteY157" fmla="*/ 1397000 h 3803650"/>
                <a:gd name="connsiteX158" fmla="*/ 1009650 w 3092994"/>
                <a:gd name="connsiteY158" fmla="*/ 1377950 h 3803650"/>
                <a:gd name="connsiteX159" fmla="*/ 1016000 w 3092994"/>
                <a:gd name="connsiteY159" fmla="*/ 1358900 h 3803650"/>
                <a:gd name="connsiteX160" fmla="*/ 1035050 w 3092994"/>
                <a:gd name="connsiteY160" fmla="*/ 1339850 h 3803650"/>
                <a:gd name="connsiteX161" fmla="*/ 1060450 w 3092994"/>
                <a:gd name="connsiteY161" fmla="*/ 1308100 h 3803650"/>
                <a:gd name="connsiteX162" fmla="*/ 1079500 w 3092994"/>
                <a:gd name="connsiteY162" fmla="*/ 1270000 h 3803650"/>
                <a:gd name="connsiteX163" fmla="*/ 1098550 w 3092994"/>
                <a:gd name="connsiteY163" fmla="*/ 1244600 h 3803650"/>
                <a:gd name="connsiteX164" fmla="*/ 1123950 w 3092994"/>
                <a:gd name="connsiteY164" fmla="*/ 1238250 h 3803650"/>
                <a:gd name="connsiteX165" fmla="*/ 1168400 w 3092994"/>
                <a:gd name="connsiteY165" fmla="*/ 1174750 h 3803650"/>
                <a:gd name="connsiteX166" fmla="*/ 1200150 w 3092994"/>
                <a:gd name="connsiteY166" fmla="*/ 1130300 h 3803650"/>
                <a:gd name="connsiteX167" fmla="*/ 1212850 w 3092994"/>
                <a:gd name="connsiteY167" fmla="*/ 1092200 h 3803650"/>
                <a:gd name="connsiteX168" fmla="*/ 1257300 w 3092994"/>
                <a:gd name="connsiteY168" fmla="*/ 1035050 h 3803650"/>
                <a:gd name="connsiteX169" fmla="*/ 1270000 w 3092994"/>
                <a:gd name="connsiteY169" fmla="*/ 1016000 h 3803650"/>
                <a:gd name="connsiteX170" fmla="*/ 1282700 w 3092994"/>
                <a:gd name="connsiteY170" fmla="*/ 996950 h 3803650"/>
                <a:gd name="connsiteX171" fmla="*/ 1314450 w 3092994"/>
                <a:gd name="connsiteY171" fmla="*/ 958850 h 3803650"/>
                <a:gd name="connsiteX172" fmla="*/ 1327150 w 3092994"/>
                <a:gd name="connsiteY172" fmla="*/ 933450 h 3803650"/>
                <a:gd name="connsiteX173" fmla="*/ 1339850 w 3092994"/>
                <a:gd name="connsiteY173" fmla="*/ 914400 h 3803650"/>
                <a:gd name="connsiteX174" fmla="*/ 1352550 w 3092994"/>
                <a:gd name="connsiteY174" fmla="*/ 876300 h 3803650"/>
                <a:gd name="connsiteX175" fmla="*/ 1358900 w 3092994"/>
                <a:gd name="connsiteY175" fmla="*/ 857250 h 3803650"/>
                <a:gd name="connsiteX176" fmla="*/ 1371600 w 3092994"/>
                <a:gd name="connsiteY176" fmla="*/ 838200 h 3803650"/>
                <a:gd name="connsiteX177" fmla="*/ 1377950 w 3092994"/>
                <a:gd name="connsiteY177" fmla="*/ 819150 h 3803650"/>
                <a:gd name="connsiteX178" fmla="*/ 1397000 w 3092994"/>
                <a:gd name="connsiteY178" fmla="*/ 793750 h 3803650"/>
                <a:gd name="connsiteX179" fmla="*/ 1422400 w 3092994"/>
                <a:gd name="connsiteY179" fmla="*/ 755650 h 3803650"/>
                <a:gd name="connsiteX180" fmla="*/ 1454150 w 3092994"/>
                <a:gd name="connsiteY180" fmla="*/ 717550 h 3803650"/>
                <a:gd name="connsiteX181" fmla="*/ 1473200 w 3092994"/>
                <a:gd name="connsiteY181" fmla="*/ 698500 h 3803650"/>
                <a:gd name="connsiteX182" fmla="*/ 1485900 w 3092994"/>
                <a:gd name="connsiteY182" fmla="*/ 679450 h 3803650"/>
                <a:gd name="connsiteX183" fmla="*/ 1524000 w 3092994"/>
                <a:gd name="connsiteY183" fmla="*/ 654050 h 3803650"/>
                <a:gd name="connsiteX184" fmla="*/ 1536700 w 3092994"/>
                <a:gd name="connsiteY184" fmla="*/ 635000 h 3803650"/>
                <a:gd name="connsiteX185" fmla="*/ 1549400 w 3092994"/>
                <a:gd name="connsiteY185" fmla="*/ 596900 h 3803650"/>
                <a:gd name="connsiteX186" fmla="*/ 1562100 w 3092994"/>
                <a:gd name="connsiteY186" fmla="*/ 577850 h 3803650"/>
                <a:gd name="connsiteX187" fmla="*/ 1568450 w 3092994"/>
                <a:gd name="connsiteY187" fmla="*/ 558800 h 3803650"/>
                <a:gd name="connsiteX188" fmla="*/ 1587500 w 3092994"/>
                <a:gd name="connsiteY188" fmla="*/ 546100 h 3803650"/>
                <a:gd name="connsiteX189" fmla="*/ 1600200 w 3092994"/>
                <a:gd name="connsiteY189" fmla="*/ 527050 h 3803650"/>
                <a:gd name="connsiteX190" fmla="*/ 1644650 w 3092994"/>
                <a:gd name="connsiteY190" fmla="*/ 469900 h 3803650"/>
                <a:gd name="connsiteX191" fmla="*/ 1676400 w 3092994"/>
                <a:gd name="connsiteY191" fmla="*/ 412750 h 3803650"/>
                <a:gd name="connsiteX192" fmla="*/ 1682750 w 3092994"/>
                <a:gd name="connsiteY192" fmla="*/ 387350 h 3803650"/>
                <a:gd name="connsiteX193" fmla="*/ 1714500 w 3092994"/>
                <a:gd name="connsiteY193" fmla="*/ 342900 h 3803650"/>
                <a:gd name="connsiteX194" fmla="*/ 1752600 w 3092994"/>
                <a:gd name="connsiteY194" fmla="*/ 317500 h 3803650"/>
                <a:gd name="connsiteX195" fmla="*/ 1771650 w 3092994"/>
                <a:gd name="connsiteY195" fmla="*/ 292100 h 3803650"/>
                <a:gd name="connsiteX196" fmla="*/ 1784350 w 3092994"/>
                <a:gd name="connsiteY196" fmla="*/ 273050 h 3803650"/>
                <a:gd name="connsiteX197" fmla="*/ 1803400 w 3092994"/>
                <a:gd name="connsiteY197" fmla="*/ 254000 h 3803650"/>
                <a:gd name="connsiteX198" fmla="*/ 1822450 w 3092994"/>
                <a:gd name="connsiteY198" fmla="*/ 215900 h 3803650"/>
                <a:gd name="connsiteX199" fmla="*/ 1828800 w 3092994"/>
                <a:gd name="connsiteY199" fmla="*/ 196850 h 3803650"/>
                <a:gd name="connsiteX200" fmla="*/ 1847850 w 3092994"/>
                <a:gd name="connsiteY200" fmla="*/ 177800 h 3803650"/>
                <a:gd name="connsiteX201" fmla="*/ 1892300 w 3092994"/>
                <a:gd name="connsiteY201" fmla="*/ 114300 h 3803650"/>
                <a:gd name="connsiteX202" fmla="*/ 1898650 w 3092994"/>
                <a:gd name="connsiteY202" fmla="*/ 95250 h 3803650"/>
                <a:gd name="connsiteX203" fmla="*/ 1911350 w 3092994"/>
                <a:gd name="connsiteY203" fmla="*/ 76200 h 3803650"/>
                <a:gd name="connsiteX204" fmla="*/ 1917700 w 3092994"/>
                <a:gd name="connsiteY204" fmla="*/ 57150 h 3803650"/>
                <a:gd name="connsiteX205" fmla="*/ 1943100 w 3092994"/>
                <a:gd name="connsiteY205" fmla="*/ 19050 h 3803650"/>
                <a:gd name="connsiteX206" fmla="*/ 1955800 w 3092994"/>
                <a:gd name="connsiteY206" fmla="*/ 0 h 3803650"/>
                <a:gd name="connsiteX0" fmla="*/ 1755775 w 3166242"/>
                <a:gd name="connsiteY0" fmla="*/ 2657475 h 3803650"/>
                <a:gd name="connsiteX1" fmla="*/ 2000250 w 3166242"/>
                <a:gd name="connsiteY1" fmla="*/ 2555875 h 3803650"/>
                <a:gd name="connsiteX2" fmla="*/ 2206625 w 3166242"/>
                <a:gd name="connsiteY2" fmla="*/ 2463800 h 3803650"/>
                <a:gd name="connsiteX3" fmla="*/ 2524125 w 3166242"/>
                <a:gd name="connsiteY3" fmla="*/ 2324100 h 3803650"/>
                <a:gd name="connsiteX4" fmla="*/ 2724150 w 3166242"/>
                <a:gd name="connsiteY4" fmla="*/ 2212975 h 3803650"/>
                <a:gd name="connsiteX5" fmla="*/ 2609850 w 3166242"/>
                <a:gd name="connsiteY5" fmla="*/ 1847850 h 3803650"/>
                <a:gd name="connsiteX6" fmla="*/ 2844800 w 3166242"/>
                <a:gd name="connsiteY6" fmla="*/ 1701800 h 3803650"/>
                <a:gd name="connsiteX7" fmla="*/ 3165475 w 3166242"/>
                <a:gd name="connsiteY7" fmla="*/ 1619250 h 3803650"/>
                <a:gd name="connsiteX8" fmla="*/ 2762250 w 3166242"/>
                <a:gd name="connsiteY8" fmla="*/ 2286000 h 3803650"/>
                <a:gd name="connsiteX9" fmla="*/ 2781300 w 3166242"/>
                <a:gd name="connsiteY9" fmla="*/ 2298700 h 3803650"/>
                <a:gd name="connsiteX10" fmla="*/ 2794000 w 3166242"/>
                <a:gd name="connsiteY10" fmla="*/ 2349500 h 3803650"/>
                <a:gd name="connsiteX11" fmla="*/ 2819400 w 3166242"/>
                <a:gd name="connsiteY11" fmla="*/ 2387600 h 3803650"/>
                <a:gd name="connsiteX12" fmla="*/ 2838450 w 3166242"/>
                <a:gd name="connsiteY12" fmla="*/ 2425700 h 3803650"/>
                <a:gd name="connsiteX13" fmla="*/ 2851150 w 3166242"/>
                <a:gd name="connsiteY13" fmla="*/ 2470150 h 3803650"/>
                <a:gd name="connsiteX14" fmla="*/ 2863850 w 3166242"/>
                <a:gd name="connsiteY14" fmla="*/ 2489200 h 3803650"/>
                <a:gd name="connsiteX15" fmla="*/ 2870200 w 3166242"/>
                <a:gd name="connsiteY15" fmla="*/ 2514600 h 3803650"/>
                <a:gd name="connsiteX16" fmla="*/ 2889250 w 3166242"/>
                <a:gd name="connsiteY16" fmla="*/ 2552700 h 3803650"/>
                <a:gd name="connsiteX17" fmla="*/ 2895600 w 3166242"/>
                <a:gd name="connsiteY17" fmla="*/ 2584450 h 3803650"/>
                <a:gd name="connsiteX18" fmla="*/ 2901950 w 3166242"/>
                <a:gd name="connsiteY18" fmla="*/ 2635250 h 3803650"/>
                <a:gd name="connsiteX19" fmla="*/ 2940050 w 3166242"/>
                <a:gd name="connsiteY19" fmla="*/ 2667000 h 3803650"/>
                <a:gd name="connsiteX20" fmla="*/ 3009900 w 3166242"/>
                <a:gd name="connsiteY20" fmla="*/ 2698750 h 3803650"/>
                <a:gd name="connsiteX21" fmla="*/ 3073400 w 3166242"/>
                <a:gd name="connsiteY21" fmla="*/ 2692400 h 3803650"/>
                <a:gd name="connsiteX22" fmla="*/ 3054350 w 3166242"/>
                <a:gd name="connsiteY22" fmla="*/ 2813050 h 3803650"/>
                <a:gd name="connsiteX23" fmla="*/ 3048000 w 3166242"/>
                <a:gd name="connsiteY23" fmla="*/ 2832100 h 3803650"/>
                <a:gd name="connsiteX24" fmla="*/ 3028950 w 3166242"/>
                <a:gd name="connsiteY24" fmla="*/ 2851150 h 3803650"/>
                <a:gd name="connsiteX25" fmla="*/ 3022600 w 3166242"/>
                <a:gd name="connsiteY25" fmla="*/ 2876550 h 3803650"/>
                <a:gd name="connsiteX26" fmla="*/ 3016250 w 3166242"/>
                <a:gd name="connsiteY26" fmla="*/ 2895600 h 3803650"/>
                <a:gd name="connsiteX27" fmla="*/ 2997200 w 3166242"/>
                <a:gd name="connsiteY27" fmla="*/ 2952750 h 3803650"/>
                <a:gd name="connsiteX28" fmla="*/ 2959100 w 3166242"/>
                <a:gd name="connsiteY28" fmla="*/ 2990850 h 3803650"/>
                <a:gd name="connsiteX29" fmla="*/ 2940050 w 3166242"/>
                <a:gd name="connsiteY29" fmla="*/ 3060700 h 3803650"/>
                <a:gd name="connsiteX30" fmla="*/ 2933700 w 3166242"/>
                <a:gd name="connsiteY30" fmla="*/ 3079750 h 3803650"/>
                <a:gd name="connsiteX31" fmla="*/ 2921000 w 3166242"/>
                <a:gd name="connsiteY31" fmla="*/ 3098800 h 3803650"/>
                <a:gd name="connsiteX32" fmla="*/ 2914650 w 3166242"/>
                <a:gd name="connsiteY32" fmla="*/ 3124200 h 3803650"/>
                <a:gd name="connsiteX33" fmla="*/ 2870200 w 3166242"/>
                <a:gd name="connsiteY33" fmla="*/ 3181350 h 3803650"/>
                <a:gd name="connsiteX34" fmla="*/ 2857500 w 3166242"/>
                <a:gd name="connsiteY34" fmla="*/ 3200400 h 3803650"/>
                <a:gd name="connsiteX35" fmla="*/ 2851150 w 3166242"/>
                <a:gd name="connsiteY35" fmla="*/ 3232150 h 3803650"/>
                <a:gd name="connsiteX36" fmla="*/ 2825750 w 3166242"/>
                <a:gd name="connsiteY36" fmla="*/ 3270250 h 3803650"/>
                <a:gd name="connsiteX37" fmla="*/ 2806700 w 3166242"/>
                <a:gd name="connsiteY37" fmla="*/ 3308350 h 3803650"/>
                <a:gd name="connsiteX38" fmla="*/ 2794000 w 3166242"/>
                <a:gd name="connsiteY38" fmla="*/ 3346450 h 3803650"/>
                <a:gd name="connsiteX39" fmla="*/ 2787650 w 3166242"/>
                <a:gd name="connsiteY39" fmla="*/ 3365500 h 3803650"/>
                <a:gd name="connsiteX40" fmla="*/ 2762250 w 3166242"/>
                <a:gd name="connsiteY40" fmla="*/ 3429000 h 3803650"/>
                <a:gd name="connsiteX41" fmla="*/ 2749550 w 3166242"/>
                <a:gd name="connsiteY41" fmla="*/ 3486150 h 3803650"/>
                <a:gd name="connsiteX42" fmla="*/ 2743200 w 3166242"/>
                <a:gd name="connsiteY42" fmla="*/ 3505200 h 3803650"/>
                <a:gd name="connsiteX43" fmla="*/ 2724150 w 3166242"/>
                <a:gd name="connsiteY43" fmla="*/ 3517900 h 3803650"/>
                <a:gd name="connsiteX44" fmla="*/ 2711450 w 3166242"/>
                <a:gd name="connsiteY44" fmla="*/ 3536950 h 3803650"/>
                <a:gd name="connsiteX45" fmla="*/ 2705100 w 3166242"/>
                <a:gd name="connsiteY45" fmla="*/ 3556000 h 3803650"/>
                <a:gd name="connsiteX46" fmla="*/ 2686050 w 3166242"/>
                <a:gd name="connsiteY46" fmla="*/ 3575050 h 3803650"/>
                <a:gd name="connsiteX47" fmla="*/ 2679700 w 3166242"/>
                <a:gd name="connsiteY47" fmla="*/ 3613150 h 3803650"/>
                <a:gd name="connsiteX48" fmla="*/ 2667000 w 3166242"/>
                <a:gd name="connsiteY48" fmla="*/ 3651250 h 3803650"/>
                <a:gd name="connsiteX49" fmla="*/ 2660650 w 3166242"/>
                <a:gd name="connsiteY49" fmla="*/ 3670300 h 3803650"/>
                <a:gd name="connsiteX50" fmla="*/ 2654300 w 3166242"/>
                <a:gd name="connsiteY50" fmla="*/ 3689350 h 3803650"/>
                <a:gd name="connsiteX51" fmla="*/ 2616200 w 3166242"/>
                <a:gd name="connsiteY51" fmla="*/ 3714750 h 3803650"/>
                <a:gd name="connsiteX52" fmla="*/ 2597150 w 3166242"/>
                <a:gd name="connsiteY52" fmla="*/ 3752850 h 3803650"/>
                <a:gd name="connsiteX53" fmla="*/ 2590800 w 3166242"/>
                <a:gd name="connsiteY53" fmla="*/ 3771900 h 3803650"/>
                <a:gd name="connsiteX54" fmla="*/ 2533650 w 3166242"/>
                <a:gd name="connsiteY54" fmla="*/ 3803650 h 3803650"/>
                <a:gd name="connsiteX55" fmla="*/ 2451100 w 3166242"/>
                <a:gd name="connsiteY55" fmla="*/ 3797300 h 3803650"/>
                <a:gd name="connsiteX56" fmla="*/ 2432050 w 3166242"/>
                <a:gd name="connsiteY56" fmla="*/ 3790950 h 3803650"/>
                <a:gd name="connsiteX57" fmla="*/ 2305050 w 3166242"/>
                <a:gd name="connsiteY57" fmla="*/ 3784600 h 3803650"/>
                <a:gd name="connsiteX58" fmla="*/ 2273300 w 3166242"/>
                <a:gd name="connsiteY58" fmla="*/ 3778250 h 3803650"/>
                <a:gd name="connsiteX59" fmla="*/ 2235200 w 3166242"/>
                <a:gd name="connsiteY59" fmla="*/ 3765550 h 3803650"/>
                <a:gd name="connsiteX60" fmla="*/ 2216150 w 3166242"/>
                <a:gd name="connsiteY60" fmla="*/ 3759200 h 3803650"/>
                <a:gd name="connsiteX61" fmla="*/ 2171700 w 3166242"/>
                <a:gd name="connsiteY61" fmla="*/ 3752850 h 3803650"/>
                <a:gd name="connsiteX62" fmla="*/ 2101850 w 3166242"/>
                <a:gd name="connsiteY62" fmla="*/ 3733800 h 3803650"/>
                <a:gd name="connsiteX63" fmla="*/ 1898650 w 3166242"/>
                <a:gd name="connsiteY63" fmla="*/ 3727450 h 3803650"/>
                <a:gd name="connsiteX64" fmla="*/ 1879600 w 3166242"/>
                <a:gd name="connsiteY64" fmla="*/ 3721100 h 3803650"/>
                <a:gd name="connsiteX65" fmla="*/ 1746250 w 3166242"/>
                <a:gd name="connsiteY65" fmla="*/ 3708400 h 3803650"/>
                <a:gd name="connsiteX66" fmla="*/ 1701800 w 3166242"/>
                <a:gd name="connsiteY66" fmla="*/ 3695700 h 3803650"/>
                <a:gd name="connsiteX67" fmla="*/ 1644650 w 3166242"/>
                <a:gd name="connsiteY67" fmla="*/ 3689350 h 3803650"/>
                <a:gd name="connsiteX68" fmla="*/ 1593850 w 3166242"/>
                <a:gd name="connsiteY68" fmla="*/ 3683000 h 3803650"/>
                <a:gd name="connsiteX69" fmla="*/ 1555750 w 3166242"/>
                <a:gd name="connsiteY69" fmla="*/ 3676650 h 3803650"/>
                <a:gd name="connsiteX70" fmla="*/ 1435100 w 3166242"/>
                <a:gd name="connsiteY70" fmla="*/ 3663950 h 3803650"/>
                <a:gd name="connsiteX71" fmla="*/ 1333500 w 3166242"/>
                <a:gd name="connsiteY71" fmla="*/ 3632200 h 3803650"/>
                <a:gd name="connsiteX72" fmla="*/ 1263650 w 3166242"/>
                <a:gd name="connsiteY72" fmla="*/ 3625850 h 3803650"/>
                <a:gd name="connsiteX73" fmla="*/ 1200150 w 3166242"/>
                <a:gd name="connsiteY73" fmla="*/ 3606800 h 3803650"/>
                <a:gd name="connsiteX74" fmla="*/ 1181100 w 3166242"/>
                <a:gd name="connsiteY74" fmla="*/ 3600450 h 3803650"/>
                <a:gd name="connsiteX75" fmla="*/ 1073150 w 3166242"/>
                <a:gd name="connsiteY75" fmla="*/ 3587750 h 3803650"/>
                <a:gd name="connsiteX76" fmla="*/ 1003300 w 3166242"/>
                <a:gd name="connsiteY76" fmla="*/ 3575050 h 3803650"/>
                <a:gd name="connsiteX77" fmla="*/ 952500 w 3166242"/>
                <a:gd name="connsiteY77" fmla="*/ 3562350 h 3803650"/>
                <a:gd name="connsiteX78" fmla="*/ 863600 w 3166242"/>
                <a:gd name="connsiteY78" fmla="*/ 3556000 h 3803650"/>
                <a:gd name="connsiteX79" fmla="*/ 844550 w 3166242"/>
                <a:gd name="connsiteY79" fmla="*/ 3549650 h 3803650"/>
                <a:gd name="connsiteX80" fmla="*/ 825500 w 3166242"/>
                <a:gd name="connsiteY80" fmla="*/ 3562350 h 3803650"/>
                <a:gd name="connsiteX81" fmla="*/ 793750 w 3166242"/>
                <a:gd name="connsiteY81" fmla="*/ 3575050 h 3803650"/>
                <a:gd name="connsiteX82" fmla="*/ 781050 w 3166242"/>
                <a:gd name="connsiteY82" fmla="*/ 3594100 h 3803650"/>
                <a:gd name="connsiteX83" fmla="*/ 762000 w 3166242"/>
                <a:gd name="connsiteY83" fmla="*/ 3606800 h 3803650"/>
                <a:gd name="connsiteX84" fmla="*/ 673100 w 3166242"/>
                <a:gd name="connsiteY84" fmla="*/ 3625850 h 3803650"/>
                <a:gd name="connsiteX85" fmla="*/ 539750 w 3166242"/>
                <a:gd name="connsiteY85" fmla="*/ 3651250 h 3803650"/>
                <a:gd name="connsiteX86" fmla="*/ 520700 w 3166242"/>
                <a:gd name="connsiteY86" fmla="*/ 3657600 h 3803650"/>
                <a:gd name="connsiteX87" fmla="*/ 450850 w 3166242"/>
                <a:gd name="connsiteY87" fmla="*/ 3670300 h 3803650"/>
                <a:gd name="connsiteX88" fmla="*/ 165100 w 3166242"/>
                <a:gd name="connsiteY88" fmla="*/ 3676650 h 3803650"/>
                <a:gd name="connsiteX89" fmla="*/ 69850 w 3166242"/>
                <a:gd name="connsiteY89" fmla="*/ 3670300 h 3803650"/>
                <a:gd name="connsiteX90" fmla="*/ 63500 w 3166242"/>
                <a:gd name="connsiteY90" fmla="*/ 3651250 h 3803650"/>
                <a:gd name="connsiteX91" fmla="*/ 50800 w 3166242"/>
                <a:gd name="connsiteY91" fmla="*/ 3594100 h 3803650"/>
                <a:gd name="connsiteX92" fmla="*/ 38100 w 3166242"/>
                <a:gd name="connsiteY92" fmla="*/ 3562350 h 3803650"/>
                <a:gd name="connsiteX93" fmla="*/ 31750 w 3166242"/>
                <a:gd name="connsiteY93" fmla="*/ 3492500 h 3803650"/>
                <a:gd name="connsiteX94" fmla="*/ 25400 w 3166242"/>
                <a:gd name="connsiteY94" fmla="*/ 3473450 h 3803650"/>
                <a:gd name="connsiteX95" fmla="*/ 19050 w 3166242"/>
                <a:gd name="connsiteY95" fmla="*/ 3416300 h 3803650"/>
                <a:gd name="connsiteX96" fmla="*/ 6350 w 3166242"/>
                <a:gd name="connsiteY96" fmla="*/ 3378200 h 3803650"/>
                <a:gd name="connsiteX97" fmla="*/ 0 w 3166242"/>
                <a:gd name="connsiteY97" fmla="*/ 3340100 h 3803650"/>
                <a:gd name="connsiteX98" fmla="*/ 19050 w 3166242"/>
                <a:gd name="connsiteY98" fmla="*/ 3187700 h 3803650"/>
                <a:gd name="connsiteX99" fmla="*/ 25400 w 3166242"/>
                <a:gd name="connsiteY99" fmla="*/ 3168650 h 3803650"/>
                <a:gd name="connsiteX100" fmla="*/ 31750 w 3166242"/>
                <a:gd name="connsiteY100" fmla="*/ 3136900 h 3803650"/>
                <a:gd name="connsiteX101" fmla="*/ 44450 w 3166242"/>
                <a:gd name="connsiteY101" fmla="*/ 3092450 h 3803650"/>
                <a:gd name="connsiteX102" fmla="*/ 63500 w 3166242"/>
                <a:gd name="connsiteY102" fmla="*/ 3009900 h 3803650"/>
                <a:gd name="connsiteX103" fmla="*/ 69850 w 3166242"/>
                <a:gd name="connsiteY103" fmla="*/ 2990850 h 3803650"/>
                <a:gd name="connsiteX104" fmla="*/ 76200 w 3166242"/>
                <a:gd name="connsiteY104" fmla="*/ 2908300 h 3803650"/>
                <a:gd name="connsiteX105" fmla="*/ 95250 w 3166242"/>
                <a:gd name="connsiteY105" fmla="*/ 2889250 h 3803650"/>
                <a:gd name="connsiteX106" fmla="*/ 107950 w 3166242"/>
                <a:gd name="connsiteY106" fmla="*/ 2870200 h 3803650"/>
                <a:gd name="connsiteX107" fmla="*/ 127000 w 3166242"/>
                <a:gd name="connsiteY107" fmla="*/ 2851150 h 3803650"/>
                <a:gd name="connsiteX108" fmla="*/ 152400 w 3166242"/>
                <a:gd name="connsiteY108" fmla="*/ 2813050 h 3803650"/>
                <a:gd name="connsiteX109" fmla="*/ 158750 w 3166242"/>
                <a:gd name="connsiteY109" fmla="*/ 2787650 h 3803650"/>
                <a:gd name="connsiteX110" fmla="*/ 165100 w 3166242"/>
                <a:gd name="connsiteY110" fmla="*/ 2768600 h 3803650"/>
                <a:gd name="connsiteX111" fmla="*/ 171450 w 3166242"/>
                <a:gd name="connsiteY111" fmla="*/ 2724150 h 3803650"/>
                <a:gd name="connsiteX112" fmla="*/ 196850 w 3166242"/>
                <a:gd name="connsiteY112" fmla="*/ 2667000 h 3803650"/>
                <a:gd name="connsiteX113" fmla="*/ 215900 w 3166242"/>
                <a:gd name="connsiteY113" fmla="*/ 2609850 h 3803650"/>
                <a:gd name="connsiteX114" fmla="*/ 228600 w 3166242"/>
                <a:gd name="connsiteY114" fmla="*/ 2590800 h 3803650"/>
                <a:gd name="connsiteX115" fmla="*/ 241300 w 3166242"/>
                <a:gd name="connsiteY115" fmla="*/ 2546350 h 3803650"/>
                <a:gd name="connsiteX116" fmla="*/ 254000 w 3166242"/>
                <a:gd name="connsiteY116" fmla="*/ 2527300 h 3803650"/>
                <a:gd name="connsiteX117" fmla="*/ 260350 w 3166242"/>
                <a:gd name="connsiteY117" fmla="*/ 2508250 h 3803650"/>
                <a:gd name="connsiteX118" fmla="*/ 279400 w 3166242"/>
                <a:gd name="connsiteY118" fmla="*/ 2495550 h 3803650"/>
                <a:gd name="connsiteX119" fmla="*/ 285750 w 3166242"/>
                <a:gd name="connsiteY119" fmla="*/ 2476500 h 3803650"/>
                <a:gd name="connsiteX120" fmla="*/ 304800 w 3166242"/>
                <a:gd name="connsiteY120" fmla="*/ 2425700 h 3803650"/>
                <a:gd name="connsiteX121" fmla="*/ 361950 w 3166242"/>
                <a:gd name="connsiteY121" fmla="*/ 2374900 h 3803650"/>
                <a:gd name="connsiteX122" fmla="*/ 374650 w 3166242"/>
                <a:gd name="connsiteY122" fmla="*/ 2355850 h 3803650"/>
                <a:gd name="connsiteX123" fmla="*/ 393700 w 3166242"/>
                <a:gd name="connsiteY123" fmla="*/ 2343150 h 3803650"/>
                <a:gd name="connsiteX124" fmla="*/ 400050 w 3166242"/>
                <a:gd name="connsiteY124" fmla="*/ 2324100 h 3803650"/>
                <a:gd name="connsiteX125" fmla="*/ 425450 w 3166242"/>
                <a:gd name="connsiteY125" fmla="*/ 2286000 h 3803650"/>
                <a:gd name="connsiteX126" fmla="*/ 463550 w 3166242"/>
                <a:gd name="connsiteY126" fmla="*/ 2247900 h 3803650"/>
                <a:gd name="connsiteX127" fmla="*/ 488950 w 3166242"/>
                <a:gd name="connsiteY127" fmla="*/ 2190750 h 3803650"/>
                <a:gd name="connsiteX128" fmla="*/ 495300 w 3166242"/>
                <a:gd name="connsiteY128" fmla="*/ 2171700 h 3803650"/>
                <a:gd name="connsiteX129" fmla="*/ 508000 w 3166242"/>
                <a:gd name="connsiteY129" fmla="*/ 2152650 h 3803650"/>
                <a:gd name="connsiteX130" fmla="*/ 514350 w 3166242"/>
                <a:gd name="connsiteY130" fmla="*/ 2133600 h 3803650"/>
                <a:gd name="connsiteX131" fmla="*/ 539750 w 3166242"/>
                <a:gd name="connsiteY131" fmla="*/ 2095500 h 3803650"/>
                <a:gd name="connsiteX132" fmla="*/ 552450 w 3166242"/>
                <a:gd name="connsiteY132" fmla="*/ 2076450 h 3803650"/>
                <a:gd name="connsiteX133" fmla="*/ 577850 w 3166242"/>
                <a:gd name="connsiteY133" fmla="*/ 2038350 h 3803650"/>
                <a:gd name="connsiteX134" fmla="*/ 590550 w 3166242"/>
                <a:gd name="connsiteY134" fmla="*/ 2019300 h 3803650"/>
                <a:gd name="connsiteX135" fmla="*/ 609600 w 3166242"/>
                <a:gd name="connsiteY135" fmla="*/ 2000250 h 3803650"/>
                <a:gd name="connsiteX136" fmla="*/ 622300 w 3166242"/>
                <a:gd name="connsiteY136" fmla="*/ 1962150 h 3803650"/>
                <a:gd name="connsiteX137" fmla="*/ 647700 w 3166242"/>
                <a:gd name="connsiteY137" fmla="*/ 1924050 h 3803650"/>
                <a:gd name="connsiteX138" fmla="*/ 654050 w 3166242"/>
                <a:gd name="connsiteY138" fmla="*/ 1905000 h 3803650"/>
                <a:gd name="connsiteX139" fmla="*/ 679450 w 3166242"/>
                <a:gd name="connsiteY139" fmla="*/ 1866900 h 3803650"/>
                <a:gd name="connsiteX140" fmla="*/ 692150 w 3166242"/>
                <a:gd name="connsiteY140" fmla="*/ 1847850 h 3803650"/>
                <a:gd name="connsiteX141" fmla="*/ 723900 w 3166242"/>
                <a:gd name="connsiteY141" fmla="*/ 1797050 h 3803650"/>
                <a:gd name="connsiteX142" fmla="*/ 736600 w 3166242"/>
                <a:gd name="connsiteY142" fmla="*/ 1778000 h 3803650"/>
                <a:gd name="connsiteX143" fmla="*/ 755650 w 3166242"/>
                <a:gd name="connsiteY143" fmla="*/ 1758950 h 3803650"/>
                <a:gd name="connsiteX144" fmla="*/ 774700 w 3166242"/>
                <a:gd name="connsiteY144" fmla="*/ 1714500 h 3803650"/>
                <a:gd name="connsiteX145" fmla="*/ 793750 w 3166242"/>
                <a:gd name="connsiteY145" fmla="*/ 1701800 h 3803650"/>
                <a:gd name="connsiteX146" fmla="*/ 812800 w 3166242"/>
                <a:gd name="connsiteY146" fmla="*/ 1676400 h 3803650"/>
                <a:gd name="connsiteX147" fmla="*/ 831850 w 3166242"/>
                <a:gd name="connsiteY147" fmla="*/ 1657350 h 3803650"/>
                <a:gd name="connsiteX148" fmla="*/ 857250 w 3166242"/>
                <a:gd name="connsiteY148" fmla="*/ 1619250 h 3803650"/>
                <a:gd name="connsiteX149" fmla="*/ 863600 w 3166242"/>
                <a:gd name="connsiteY149" fmla="*/ 1600200 h 3803650"/>
                <a:gd name="connsiteX150" fmla="*/ 882650 w 3166242"/>
                <a:gd name="connsiteY150" fmla="*/ 1587500 h 3803650"/>
                <a:gd name="connsiteX151" fmla="*/ 889000 w 3166242"/>
                <a:gd name="connsiteY151" fmla="*/ 1568450 h 3803650"/>
                <a:gd name="connsiteX152" fmla="*/ 927100 w 3166242"/>
                <a:gd name="connsiteY152" fmla="*/ 1530350 h 3803650"/>
                <a:gd name="connsiteX153" fmla="*/ 952500 w 3166242"/>
                <a:gd name="connsiteY153" fmla="*/ 1498600 h 3803650"/>
                <a:gd name="connsiteX154" fmla="*/ 965200 w 3166242"/>
                <a:gd name="connsiteY154" fmla="*/ 1473200 h 3803650"/>
                <a:gd name="connsiteX155" fmla="*/ 977900 w 3166242"/>
                <a:gd name="connsiteY155" fmla="*/ 1454150 h 3803650"/>
                <a:gd name="connsiteX156" fmla="*/ 990600 w 3166242"/>
                <a:gd name="connsiteY156" fmla="*/ 1416050 h 3803650"/>
                <a:gd name="connsiteX157" fmla="*/ 996950 w 3166242"/>
                <a:gd name="connsiteY157" fmla="*/ 1397000 h 3803650"/>
                <a:gd name="connsiteX158" fmla="*/ 1009650 w 3166242"/>
                <a:gd name="connsiteY158" fmla="*/ 1377950 h 3803650"/>
                <a:gd name="connsiteX159" fmla="*/ 1016000 w 3166242"/>
                <a:gd name="connsiteY159" fmla="*/ 1358900 h 3803650"/>
                <a:gd name="connsiteX160" fmla="*/ 1035050 w 3166242"/>
                <a:gd name="connsiteY160" fmla="*/ 1339850 h 3803650"/>
                <a:gd name="connsiteX161" fmla="*/ 1060450 w 3166242"/>
                <a:gd name="connsiteY161" fmla="*/ 1308100 h 3803650"/>
                <a:gd name="connsiteX162" fmla="*/ 1079500 w 3166242"/>
                <a:gd name="connsiteY162" fmla="*/ 1270000 h 3803650"/>
                <a:gd name="connsiteX163" fmla="*/ 1098550 w 3166242"/>
                <a:gd name="connsiteY163" fmla="*/ 1244600 h 3803650"/>
                <a:gd name="connsiteX164" fmla="*/ 1123950 w 3166242"/>
                <a:gd name="connsiteY164" fmla="*/ 1238250 h 3803650"/>
                <a:gd name="connsiteX165" fmla="*/ 1168400 w 3166242"/>
                <a:gd name="connsiteY165" fmla="*/ 1174750 h 3803650"/>
                <a:gd name="connsiteX166" fmla="*/ 1200150 w 3166242"/>
                <a:gd name="connsiteY166" fmla="*/ 1130300 h 3803650"/>
                <a:gd name="connsiteX167" fmla="*/ 1212850 w 3166242"/>
                <a:gd name="connsiteY167" fmla="*/ 1092200 h 3803650"/>
                <a:gd name="connsiteX168" fmla="*/ 1257300 w 3166242"/>
                <a:gd name="connsiteY168" fmla="*/ 1035050 h 3803650"/>
                <a:gd name="connsiteX169" fmla="*/ 1270000 w 3166242"/>
                <a:gd name="connsiteY169" fmla="*/ 1016000 h 3803650"/>
                <a:gd name="connsiteX170" fmla="*/ 1282700 w 3166242"/>
                <a:gd name="connsiteY170" fmla="*/ 996950 h 3803650"/>
                <a:gd name="connsiteX171" fmla="*/ 1314450 w 3166242"/>
                <a:gd name="connsiteY171" fmla="*/ 958850 h 3803650"/>
                <a:gd name="connsiteX172" fmla="*/ 1327150 w 3166242"/>
                <a:gd name="connsiteY172" fmla="*/ 933450 h 3803650"/>
                <a:gd name="connsiteX173" fmla="*/ 1339850 w 3166242"/>
                <a:gd name="connsiteY173" fmla="*/ 914400 h 3803650"/>
                <a:gd name="connsiteX174" fmla="*/ 1352550 w 3166242"/>
                <a:gd name="connsiteY174" fmla="*/ 876300 h 3803650"/>
                <a:gd name="connsiteX175" fmla="*/ 1358900 w 3166242"/>
                <a:gd name="connsiteY175" fmla="*/ 857250 h 3803650"/>
                <a:gd name="connsiteX176" fmla="*/ 1371600 w 3166242"/>
                <a:gd name="connsiteY176" fmla="*/ 838200 h 3803650"/>
                <a:gd name="connsiteX177" fmla="*/ 1377950 w 3166242"/>
                <a:gd name="connsiteY177" fmla="*/ 819150 h 3803650"/>
                <a:gd name="connsiteX178" fmla="*/ 1397000 w 3166242"/>
                <a:gd name="connsiteY178" fmla="*/ 793750 h 3803650"/>
                <a:gd name="connsiteX179" fmla="*/ 1422400 w 3166242"/>
                <a:gd name="connsiteY179" fmla="*/ 755650 h 3803650"/>
                <a:gd name="connsiteX180" fmla="*/ 1454150 w 3166242"/>
                <a:gd name="connsiteY180" fmla="*/ 717550 h 3803650"/>
                <a:gd name="connsiteX181" fmla="*/ 1473200 w 3166242"/>
                <a:gd name="connsiteY181" fmla="*/ 698500 h 3803650"/>
                <a:gd name="connsiteX182" fmla="*/ 1485900 w 3166242"/>
                <a:gd name="connsiteY182" fmla="*/ 679450 h 3803650"/>
                <a:gd name="connsiteX183" fmla="*/ 1524000 w 3166242"/>
                <a:gd name="connsiteY183" fmla="*/ 654050 h 3803650"/>
                <a:gd name="connsiteX184" fmla="*/ 1536700 w 3166242"/>
                <a:gd name="connsiteY184" fmla="*/ 635000 h 3803650"/>
                <a:gd name="connsiteX185" fmla="*/ 1549400 w 3166242"/>
                <a:gd name="connsiteY185" fmla="*/ 596900 h 3803650"/>
                <a:gd name="connsiteX186" fmla="*/ 1562100 w 3166242"/>
                <a:gd name="connsiteY186" fmla="*/ 577850 h 3803650"/>
                <a:gd name="connsiteX187" fmla="*/ 1568450 w 3166242"/>
                <a:gd name="connsiteY187" fmla="*/ 558800 h 3803650"/>
                <a:gd name="connsiteX188" fmla="*/ 1587500 w 3166242"/>
                <a:gd name="connsiteY188" fmla="*/ 546100 h 3803650"/>
                <a:gd name="connsiteX189" fmla="*/ 1600200 w 3166242"/>
                <a:gd name="connsiteY189" fmla="*/ 527050 h 3803650"/>
                <a:gd name="connsiteX190" fmla="*/ 1644650 w 3166242"/>
                <a:gd name="connsiteY190" fmla="*/ 469900 h 3803650"/>
                <a:gd name="connsiteX191" fmla="*/ 1676400 w 3166242"/>
                <a:gd name="connsiteY191" fmla="*/ 412750 h 3803650"/>
                <a:gd name="connsiteX192" fmla="*/ 1682750 w 3166242"/>
                <a:gd name="connsiteY192" fmla="*/ 387350 h 3803650"/>
                <a:gd name="connsiteX193" fmla="*/ 1714500 w 3166242"/>
                <a:gd name="connsiteY193" fmla="*/ 342900 h 3803650"/>
                <a:gd name="connsiteX194" fmla="*/ 1752600 w 3166242"/>
                <a:gd name="connsiteY194" fmla="*/ 317500 h 3803650"/>
                <a:gd name="connsiteX195" fmla="*/ 1771650 w 3166242"/>
                <a:gd name="connsiteY195" fmla="*/ 292100 h 3803650"/>
                <a:gd name="connsiteX196" fmla="*/ 1784350 w 3166242"/>
                <a:gd name="connsiteY196" fmla="*/ 273050 h 3803650"/>
                <a:gd name="connsiteX197" fmla="*/ 1803400 w 3166242"/>
                <a:gd name="connsiteY197" fmla="*/ 254000 h 3803650"/>
                <a:gd name="connsiteX198" fmla="*/ 1822450 w 3166242"/>
                <a:gd name="connsiteY198" fmla="*/ 215900 h 3803650"/>
                <a:gd name="connsiteX199" fmla="*/ 1828800 w 3166242"/>
                <a:gd name="connsiteY199" fmla="*/ 196850 h 3803650"/>
                <a:gd name="connsiteX200" fmla="*/ 1847850 w 3166242"/>
                <a:gd name="connsiteY200" fmla="*/ 177800 h 3803650"/>
                <a:gd name="connsiteX201" fmla="*/ 1892300 w 3166242"/>
                <a:gd name="connsiteY201" fmla="*/ 114300 h 3803650"/>
                <a:gd name="connsiteX202" fmla="*/ 1898650 w 3166242"/>
                <a:gd name="connsiteY202" fmla="*/ 95250 h 3803650"/>
                <a:gd name="connsiteX203" fmla="*/ 1911350 w 3166242"/>
                <a:gd name="connsiteY203" fmla="*/ 76200 h 3803650"/>
                <a:gd name="connsiteX204" fmla="*/ 1917700 w 3166242"/>
                <a:gd name="connsiteY204" fmla="*/ 57150 h 3803650"/>
                <a:gd name="connsiteX205" fmla="*/ 1943100 w 3166242"/>
                <a:gd name="connsiteY205" fmla="*/ 19050 h 3803650"/>
                <a:gd name="connsiteX206" fmla="*/ 1955800 w 3166242"/>
                <a:gd name="connsiteY206" fmla="*/ 0 h 3803650"/>
                <a:gd name="connsiteX0" fmla="*/ 1755775 w 3344120"/>
                <a:gd name="connsiteY0" fmla="*/ 2657475 h 3803650"/>
                <a:gd name="connsiteX1" fmla="*/ 2000250 w 3344120"/>
                <a:gd name="connsiteY1" fmla="*/ 2555875 h 3803650"/>
                <a:gd name="connsiteX2" fmla="*/ 2206625 w 3344120"/>
                <a:gd name="connsiteY2" fmla="*/ 2463800 h 3803650"/>
                <a:gd name="connsiteX3" fmla="*/ 2524125 w 3344120"/>
                <a:gd name="connsiteY3" fmla="*/ 2324100 h 3803650"/>
                <a:gd name="connsiteX4" fmla="*/ 2724150 w 3344120"/>
                <a:gd name="connsiteY4" fmla="*/ 2212975 h 3803650"/>
                <a:gd name="connsiteX5" fmla="*/ 2609850 w 3344120"/>
                <a:gd name="connsiteY5" fmla="*/ 1847850 h 3803650"/>
                <a:gd name="connsiteX6" fmla="*/ 2844800 w 3344120"/>
                <a:gd name="connsiteY6" fmla="*/ 1701800 h 3803650"/>
                <a:gd name="connsiteX7" fmla="*/ 3165475 w 3344120"/>
                <a:gd name="connsiteY7" fmla="*/ 1619250 h 3803650"/>
                <a:gd name="connsiteX8" fmla="*/ 3330575 w 3344120"/>
                <a:gd name="connsiteY8" fmla="*/ 1844675 h 3803650"/>
                <a:gd name="connsiteX9" fmla="*/ 2762250 w 3344120"/>
                <a:gd name="connsiteY9" fmla="*/ 2286000 h 3803650"/>
                <a:gd name="connsiteX10" fmla="*/ 2781300 w 3344120"/>
                <a:gd name="connsiteY10" fmla="*/ 2298700 h 3803650"/>
                <a:gd name="connsiteX11" fmla="*/ 2794000 w 3344120"/>
                <a:gd name="connsiteY11" fmla="*/ 2349500 h 3803650"/>
                <a:gd name="connsiteX12" fmla="*/ 2819400 w 3344120"/>
                <a:gd name="connsiteY12" fmla="*/ 2387600 h 3803650"/>
                <a:gd name="connsiteX13" fmla="*/ 2838450 w 3344120"/>
                <a:gd name="connsiteY13" fmla="*/ 2425700 h 3803650"/>
                <a:gd name="connsiteX14" fmla="*/ 2851150 w 3344120"/>
                <a:gd name="connsiteY14" fmla="*/ 2470150 h 3803650"/>
                <a:gd name="connsiteX15" fmla="*/ 2863850 w 3344120"/>
                <a:gd name="connsiteY15" fmla="*/ 2489200 h 3803650"/>
                <a:gd name="connsiteX16" fmla="*/ 2870200 w 3344120"/>
                <a:gd name="connsiteY16" fmla="*/ 2514600 h 3803650"/>
                <a:gd name="connsiteX17" fmla="*/ 2889250 w 3344120"/>
                <a:gd name="connsiteY17" fmla="*/ 2552700 h 3803650"/>
                <a:gd name="connsiteX18" fmla="*/ 2895600 w 3344120"/>
                <a:gd name="connsiteY18" fmla="*/ 2584450 h 3803650"/>
                <a:gd name="connsiteX19" fmla="*/ 2901950 w 3344120"/>
                <a:gd name="connsiteY19" fmla="*/ 2635250 h 3803650"/>
                <a:gd name="connsiteX20" fmla="*/ 2940050 w 3344120"/>
                <a:gd name="connsiteY20" fmla="*/ 2667000 h 3803650"/>
                <a:gd name="connsiteX21" fmla="*/ 3009900 w 3344120"/>
                <a:gd name="connsiteY21" fmla="*/ 2698750 h 3803650"/>
                <a:gd name="connsiteX22" fmla="*/ 3073400 w 3344120"/>
                <a:gd name="connsiteY22" fmla="*/ 2692400 h 3803650"/>
                <a:gd name="connsiteX23" fmla="*/ 3054350 w 3344120"/>
                <a:gd name="connsiteY23" fmla="*/ 2813050 h 3803650"/>
                <a:gd name="connsiteX24" fmla="*/ 3048000 w 3344120"/>
                <a:gd name="connsiteY24" fmla="*/ 2832100 h 3803650"/>
                <a:gd name="connsiteX25" fmla="*/ 3028950 w 3344120"/>
                <a:gd name="connsiteY25" fmla="*/ 2851150 h 3803650"/>
                <a:gd name="connsiteX26" fmla="*/ 3022600 w 3344120"/>
                <a:gd name="connsiteY26" fmla="*/ 2876550 h 3803650"/>
                <a:gd name="connsiteX27" fmla="*/ 3016250 w 3344120"/>
                <a:gd name="connsiteY27" fmla="*/ 2895600 h 3803650"/>
                <a:gd name="connsiteX28" fmla="*/ 2997200 w 3344120"/>
                <a:gd name="connsiteY28" fmla="*/ 2952750 h 3803650"/>
                <a:gd name="connsiteX29" fmla="*/ 2959100 w 3344120"/>
                <a:gd name="connsiteY29" fmla="*/ 2990850 h 3803650"/>
                <a:gd name="connsiteX30" fmla="*/ 2940050 w 3344120"/>
                <a:gd name="connsiteY30" fmla="*/ 3060700 h 3803650"/>
                <a:gd name="connsiteX31" fmla="*/ 2933700 w 3344120"/>
                <a:gd name="connsiteY31" fmla="*/ 3079750 h 3803650"/>
                <a:gd name="connsiteX32" fmla="*/ 2921000 w 3344120"/>
                <a:gd name="connsiteY32" fmla="*/ 3098800 h 3803650"/>
                <a:gd name="connsiteX33" fmla="*/ 2914650 w 3344120"/>
                <a:gd name="connsiteY33" fmla="*/ 3124200 h 3803650"/>
                <a:gd name="connsiteX34" fmla="*/ 2870200 w 3344120"/>
                <a:gd name="connsiteY34" fmla="*/ 3181350 h 3803650"/>
                <a:gd name="connsiteX35" fmla="*/ 2857500 w 3344120"/>
                <a:gd name="connsiteY35" fmla="*/ 3200400 h 3803650"/>
                <a:gd name="connsiteX36" fmla="*/ 2851150 w 3344120"/>
                <a:gd name="connsiteY36" fmla="*/ 3232150 h 3803650"/>
                <a:gd name="connsiteX37" fmla="*/ 2825750 w 3344120"/>
                <a:gd name="connsiteY37" fmla="*/ 3270250 h 3803650"/>
                <a:gd name="connsiteX38" fmla="*/ 2806700 w 3344120"/>
                <a:gd name="connsiteY38" fmla="*/ 3308350 h 3803650"/>
                <a:gd name="connsiteX39" fmla="*/ 2794000 w 3344120"/>
                <a:gd name="connsiteY39" fmla="*/ 3346450 h 3803650"/>
                <a:gd name="connsiteX40" fmla="*/ 2787650 w 3344120"/>
                <a:gd name="connsiteY40" fmla="*/ 3365500 h 3803650"/>
                <a:gd name="connsiteX41" fmla="*/ 2762250 w 3344120"/>
                <a:gd name="connsiteY41" fmla="*/ 3429000 h 3803650"/>
                <a:gd name="connsiteX42" fmla="*/ 2749550 w 3344120"/>
                <a:gd name="connsiteY42" fmla="*/ 3486150 h 3803650"/>
                <a:gd name="connsiteX43" fmla="*/ 2743200 w 3344120"/>
                <a:gd name="connsiteY43" fmla="*/ 3505200 h 3803650"/>
                <a:gd name="connsiteX44" fmla="*/ 2724150 w 3344120"/>
                <a:gd name="connsiteY44" fmla="*/ 3517900 h 3803650"/>
                <a:gd name="connsiteX45" fmla="*/ 2711450 w 3344120"/>
                <a:gd name="connsiteY45" fmla="*/ 3536950 h 3803650"/>
                <a:gd name="connsiteX46" fmla="*/ 2705100 w 3344120"/>
                <a:gd name="connsiteY46" fmla="*/ 3556000 h 3803650"/>
                <a:gd name="connsiteX47" fmla="*/ 2686050 w 3344120"/>
                <a:gd name="connsiteY47" fmla="*/ 3575050 h 3803650"/>
                <a:gd name="connsiteX48" fmla="*/ 2679700 w 3344120"/>
                <a:gd name="connsiteY48" fmla="*/ 3613150 h 3803650"/>
                <a:gd name="connsiteX49" fmla="*/ 2667000 w 3344120"/>
                <a:gd name="connsiteY49" fmla="*/ 3651250 h 3803650"/>
                <a:gd name="connsiteX50" fmla="*/ 2660650 w 3344120"/>
                <a:gd name="connsiteY50" fmla="*/ 3670300 h 3803650"/>
                <a:gd name="connsiteX51" fmla="*/ 2654300 w 3344120"/>
                <a:gd name="connsiteY51" fmla="*/ 3689350 h 3803650"/>
                <a:gd name="connsiteX52" fmla="*/ 2616200 w 3344120"/>
                <a:gd name="connsiteY52" fmla="*/ 3714750 h 3803650"/>
                <a:gd name="connsiteX53" fmla="*/ 2597150 w 3344120"/>
                <a:gd name="connsiteY53" fmla="*/ 3752850 h 3803650"/>
                <a:gd name="connsiteX54" fmla="*/ 2590800 w 3344120"/>
                <a:gd name="connsiteY54" fmla="*/ 3771900 h 3803650"/>
                <a:gd name="connsiteX55" fmla="*/ 2533650 w 3344120"/>
                <a:gd name="connsiteY55" fmla="*/ 3803650 h 3803650"/>
                <a:gd name="connsiteX56" fmla="*/ 2451100 w 3344120"/>
                <a:gd name="connsiteY56" fmla="*/ 3797300 h 3803650"/>
                <a:gd name="connsiteX57" fmla="*/ 2432050 w 3344120"/>
                <a:gd name="connsiteY57" fmla="*/ 3790950 h 3803650"/>
                <a:gd name="connsiteX58" fmla="*/ 2305050 w 3344120"/>
                <a:gd name="connsiteY58" fmla="*/ 3784600 h 3803650"/>
                <a:gd name="connsiteX59" fmla="*/ 2273300 w 3344120"/>
                <a:gd name="connsiteY59" fmla="*/ 3778250 h 3803650"/>
                <a:gd name="connsiteX60" fmla="*/ 2235200 w 3344120"/>
                <a:gd name="connsiteY60" fmla="*/ 3765550 h 3803650"/>
                <a:gd name="connsiteX61" fmla="*/ 2216150 w 3344120"/>
                <a:gd name="connsiteY61" fmla="*/ 3759200 h 3803650"/>
                <a:gd name="connsiteX62" fmla="*/ 2171700 w 3344120"/>
                <a:gd name="connsiteY62" fmla="*/ 3752850 h 3803650"/>
                <a:gd name="connsiteX63" fmla="*/ 2101850 w 3344120"/>
                <a:gd name="connsiteY63" fmla="*/ 3733800 h 3803650"/>
                <a:gd name="connsiteX64" fmla="*/ 1898650 w 3344120"/>
                <a:gd name="connsiteY64" fmla="*/ 3727450 h 3803650"/>
                <a:gd name="connsiteX65" fmla="*/ 1879600 w 3344120"/>
                <a:gd name="connsiteY65" fmla="*/ 3721100 h 3803650"/>
                <a:gd name="connsiteX66" fmla="*/ 1746250 w 3344120"/>
                <a:gd name="connsiteY66" fmla="*/ 3708400 h 3803650"/>
                <a:gd name="connsiteX67" fmla="*/ 1701800 w 3344120"/>
                <a:gd name="connsiteY67" fmla="*/ 3695700 h 3803650"/>
                <a:gd name="connsiteX68" fmla="*/ 1644650 w 3344120"/>
                <a:gd name="connsiteY68" fmla="*/ 3689350 h 3803650"/>
                <a:gd name="connsiteX69" fmla="*/ 1593850 w 3344120"/>
                <a:gd name="connsiteY69" fmla="*/ 3683000 h 3803650"/>
                <a:gd name="connsiteX70" fmla="*/ 1555750 w 3344120"/>
                <a:gd name="connsiteY70" fmla="*/ 3676650 h 3803650"/>
                <a:gd name="connsiteX71" fmla="*/ 1435100 w 3344120"/>
                <a:gd name="connsiteY71" fmla="*/ 3663950 h 3803650"/>
                <a:gd name="connsiteX72" fmla="*/ 1333500 w 3344120"/>
                <a:gd name="connsiteY72" fmla="*/ 3632200 h 3803650"/>
                <a:gd name="connsiteX73" fmla="*/ 1263650 w 3344120"/>
                <a:gd name="connsiteY73" fmla="*/ 3625850 h 3803650"/>
                <a:gd name="connsiteX74" fmla="*/ 1200150 w 3344120"/>
                <a:gd name="connsiteY74" fmla="*/ 3606800 h 3803650"/>
                <a:gd name="connsiteX75" fmla="*/ 1181100 w 3344120"/>
                <a:gd name="connsiteY75" fmla="*/ 3600450 h 3803650"/>
                <a:gd name="connsiteX76" fmla="*/ 1073150 w 3344120"/>
                <a:gd name="connsiteY76" fmla="*/ 3587750 h 3803650"/>
                <a:gd name="connsiteX77" fmla="*/ 1003300 w 3344120"/>
                <a:gd name="connsiteY77" fmla="*/ 3575050 h 3803650"/>
                <a:gd name="connsiteX78" fmla="*/ 952500 w 3344120"/>
                <a:gd name="connsiteY78" fmla="*/ 3562350 h 3803650"/>
                <a:gd name="connsiteX79" fmla="*/ 863600 w 3344120"/>
                <a:gd name="connsiteY79" fmla="*/ 3556000 h 3803650"/>
                <a:gd name="connsiteX80" fmla="*/ 844550 w 3344120"/>
                <a:gd name="connsiteY80" fmla="*/ 3549650 h 3803650"/>
                <a:gd name="connsiteX81" fmla="*/ 825500 w 3344120"/>
                <a:gd name="connsiteY81" fmla="*/ 3562350 h 3803650"/>
                <a:gd name="connsiteX82" fmla="*/ 793750 w 3344120"/>
                <a:gd name="connsiteY82" fmla="*/ 3575050 h 3803650"/>
                <a:gd name="connsiteX83" fmla="*/ 781050 w 3344120"/>
                <a:gd name="connsiteY83" fmla="*/ 3594100 h 3803650"/>
                <a:gd name="connsiteX84" fmla="*/ 762000 w 3344120"/>
                <a:gd name="connsiteY84" fmla="*/ 3606800 h 3803650"/>
                <a:gd name="connsiteX85" fmla="*/ 673100 w 3344120"/>
                <a:gd name="connsiteY85" fmla="*/ 3625850 h 3803650"/>
                <a:gd name="connsiteX86" fmla="*/ 539750 w 3344120"/>
                <a:gd name="connsiteY86" fmla="*/ 3651250 h 3803650"/>
                <a:gd name="connsiteX87" fmla="*/ 520700 w 3344120"/>
                <a:gd name="connsiteY87" fmla="*/ 3657600 h 3803650"/>
                <a:gd name="connsiteX88" fmla="*/ 450850 w 3344120"/>
                <a:gd name="connsiteY88" fmla="*/ 3670300 h 3803650"/>
                <a:gd name="connsiteX89" fmla="*/ 165100 w 3344120"/>
                <a:gd name="connsiteY89" fmla="*/ 3676650 h 3803650"/>
                <a:gd name="connsiteX90" fmla="*/ 69850 w 3344120"/>
                <a:gd name="connsiteY90" fmla="*/ 3670300 h 3803650"/>
                <a:gd name="connsiteX91" fmla="*/ 63500 w 3344120"/>
                <a:gd name="connsiteY91" fmla="*/ 3651250 h 3803650"/>
                <a:gd name="connsiteX92" fmla="*/ 50800 w 3344120"/>
                <a:gd name="connsiteY92" fmla="*/ 3594100 h 3803650"/>
                <a:gd name="connsiteX93" fmla="*/ 38100 w 3344120"/>
                <a:gd name="connsiteY93" fmla="*/ 3562350 h 3803650"/>
                <a:gd name="connsiteX94" fmla="*/ 31750 w 3344120"/>
                <a:gd name="connsiteY94" fmla="*/ 3492500 h 3803650"/>
                <a:gd name="connsiteX95" fmla="*/ 25400 w 3344120"/>
                <a:gd name="connsiteY95" fmla="*/ 3473450 h 3803650"/>
                <a:gd name="connsiteX96" fmla="*/ 19050 w 3344120"/>
                <a:gd name="connsiteY96" fmla="*/ 3416300 h 3803650"/>
                <a:gd name="connsiteX97" fmla="*/ 6350 w 3344120"/>
                <a:gd name="connsiteY97" fmla="*/ 3378200 h 3803650"/>
                <a:gd name="connsiteX98" fmla="*/ 0 w 3344120"/>
                <a:gd name="connsiteY98" fmla="*/ 3340100 h 3803650"/>
                <a:gd name="connsiteX99" fmla="*/ 19050 w 3344120"/>
                <a:gd name="connsiteY99" fmla="*/ 3187700 h 3803650"/>
                <a:gd name="connsiteX100" fmla="*/ 25400 w 3344120"/>
                <a:gd name="connsiteY100" fmla="*/ 3168650 h 3803650"/>
                <a:gd name="connsiteX101" fmla="*/ 31750 w 3344120"/>
                <a:gd name="connsiteY101" fmla="*/ 3136900 h 3803650"/>
                <a:gd name="connsiteX102" fmla="*/ 44450 w 3344120"/>
                <a:gd name="connsiteY102" fmla="*/ 3092450 h 3803650"/>
                <a:gd name="connsiteX103" fmla="*/ 63500 w 3344120"/>
                <a:gd name="connsiteY103" fmla="*/ 3009900 h 3803650"/>
                <a:gd name="connsiteX104" fmla="*/ 69850 w 3344120"/>
                <a:gd name="connsiteY104" fmla="*/ 2990850 h 3803650"/>
                <a:gd name="connsiteX105" fmla="*/ 76200 w 3344120"/>
                <a:gd name="connsiteY105" fmla="*/ 2908300 h 3803650"/>
                <a:gd name="connsiteX106" fmla="*/ 95250 w 3344120"/>
                <a:gd name="connsiteY106" fmla="*/ 2889250 h 3803650"/>
                <a:gd name="connsiteX107" fmla="*/ 107950 w 3344120"/>
                <a:gd name="connsiteY107" fmla="*/ 2870200 h 3803650"/>
                <a:gd name="connsiteX108" fmla="*/ 127000 w 3344120"/>
                <a:gd name="connsiteY108" fmla="*/ 2851150 h 3803650"/>
                <a:gd name="connsiteX109" fmla="*/ 152400 w 3344120"/>
                <a:gd name="connsiteY109" fmla="*/ 2813050 h 3803650"/>
                <a:gd name="connsiteX110" fmla="*/ 158750 w 3344120"/>
                <a:gd name="connsiteY110" fmla="*/ 2787650 h 3803650"/>
                <a:gd name="connsiteX111" fmla="*/ 165100 w 3344120"/>
                <a:gd name="connsiteY111" fmla="*/ 2768600 h 3803650"/>
                <a:gd name="connsiteX112" fmla="*/ 171450 w 3344120"/>
                <a:gd name="connsiteY112" fmla="*/ 2724150 h 3803650"/>
                <a:gd name="connsiteX113" fmla="*/ 196850 w 3344120"/>
                <a:gd name="connsiteY113" fmla="*/ 2667000 h 3803650"/>
                <a:gd name="connsiteX114" fmla="*/ 215900 w 3344120"/>
                <a:gd name="connsiteY114" fmla="*/ 2609850 h 3803650"/>
                <a:gd name="connsiteX115" fmla="*/ 228600 w 3344120"/>
                <a:gd name="connsiteY115" fmla="*/ 2590800 h 3803650"/>
                <a:gd name="connsiteX116" fmla="*/ 241300 w 3344120"/>
                <a:gd name="connsiteY116" fmla="*/ 2546350 h 3803650"/>
                <a:gd name="connsiteX117" fmla="*/ 254000 w 3344120"/>
                <a:gd name="connsiteY117" fmla="*/ 2527300 h 3803650"/>
                <a:gd name="connsiteX118" fmla="*/ 260350 w 3344120"/>
                <a:gd name="connsiteY118" fmla="*/ 2508250 h 3803650"/>
                <a:gd name="connsiteX119" fmla="*/ 279400 w 3344120"/>
                <a:gd name="connsiteY119" fmla="*/ 2495550 h 3803650"/>
                <a:gd name="connsiteX120" fmla="*/ 285750 w 3344120"/>
                <a:gd name="connsiteY120" fmla="*/ 2476500 h 3803650"/>
                <a:gd name="connsiteX121" fmla="*/ 304800 w 3344120"/>
                <a:gd name="connsiteY121" fmla="*/ 2425700 h 3803650"/>
                <a:gd name="connsiteX122" fmla="*/ 361950 w 3344120"/>
                <a:gd name="connsiteY122" fmla="*/ 2374900 h 3803650"/>
                <a:gd name="connsiteX123" fmla="*/ 374650 w 3344120"/>
                <a:gd name="connsiteY123" fmla="*/ 2355850 h 3803650"/>
                <a:gd name="connsiteX124" fmla="*/ 393700 w 3344120"/>
                <a:gd name="connsiteY124" fmla="*/ 2343150 h 3803650"/>
                <a:gd name="connsiteX125" fmla="*/ 400050 w 3344120"/>
                <a:gd name="connsiteY125" fmla="*/ 2324100 h 3803650"/>
                <a:gd name="connsiteX126" fmla="*/ 425450 w 3344120"/>
                <a:gd name="connsiteY126" fmla="*/ 2286000 h 3803650"/>
                <a:gd name="connsiteX127" fmla="*/ 463550 w 3344120"/>
                <a:gd name="connsiteY127" fmla="*/ 2247900 h 3803650"/>
                <a:gd name="connsiteX128" fmla="*/ 488950 w 3344120"/>
                <a:gd name="connsiteY128" fmla="*/ 2190750 h 3803650"/>
                <a:gd name="connsiteX129" fmla="*/ 495300 w 3344120"/>
                <a:gd name="connsiteY129" fmla="*/ 2171700 h 3803650"/>
                <a:gd name="connsiteX130" fmla="*/ 508000 w 3344120"/>
                <a:gd name="connsiteY130" fmla="*/ 2152650 h 3803650"/>
                <a:gd name="connsiteX131" fmla="*/ 514350 w 3344120"/>
                <a:gd name="connsiteY131" fmla="*/ 2133600 h 3803650"/>
                <a:gd name="connsiteX132" fmla="*/ 539750 w 3344120"/>
                <a:gd name="connsiteY132" fmla="*/ 2095500 h 3803650"/>
                <a:gd name="connsiteX133" fmla="*/ 552450 w 3344120"/>
                <a:gd name="connsiteY133" fmla="*/ 2076450 h 3803650"/>
                <a:gd name="connsiteX134" fmla="*/ 577850 w 3344120"/>
                <a:gd name="connsiteY134" fmla="*/ 2038350 h 3803650"/>
                <a:gd name="connsiteX135" fmla="*/ 590550 w 3344120"/>
                <a:gd name="connsiteY135" fmla="*/ 2019300 h 3803650"/>
                <a:gd name="connsiteX136" fmla="*/ 609600 w 3344120"/>
                <a:gd name="connsiteY136" fmla="*/ 2000250 h 3803650"/>
                <a:gd name="connsiteX137" fmla="*/ 622300 w 3344120"/>
                <a:gd name="connsiteY137" fmla="*/ 1962150 h 3803650"/>
                <a:gd name="connsiteX138" fmla="*/ 647700 w 3344120"/>
                <a:gd name="connsiteY138" fmla="*/ 1924050 h 3803650"/>
                <a:gd name="connsiteX139" fmla="*/ 654050 w 3344120"/>
                <a:gd name="connsiteY139" fmla="*/ 1905000 h 3803650"/>
                <a:gd name="connsiteX140" fmla="*/ 679450 w 3344120"/>
                <a:gd name="connsiteY140" fmla="*/ 1866900 h 3803650"/>
                <a:gd name="connsiteX141" fmla="*/ 692150 w 3344120"/>
                <a:gd name="connsiteY141" fmla="*/ 1847850 h 3803650"/>
                <a:gd name="connsiteX142" fmla="*/ 723900 w 3344120"/>
                <a:gd name="connsiteY142" fmla="*/ 1797050 h 3803650"/>
                <a:gd name="connsiteX143" fmla="*/ 736600 w 3344120"/>
                <a:gd name="connsiteY143" fmla="*/ 1778000 h 3803650"/>
                <a:gd name="connsiteX144" fmla="*/ 755650 w 3344120"/>
                <a:gd name="connsiteY144" fmla="*/ 1758950 h 3803650"/>
                <a:gd name="connsiteX145" fmla="*/ 774700 w 3344120"/>
                <a:gd name="connsiteY145" fmla="*/ 1714500 h 3803650"/>
                <a:gd name="connsiteX146" fmla="*/ 793750 w 3344120"/>
                <a:gd name="connsiteY146" fmla="*/ 1701800 h 3803650"/>
                <a:gd name="connsiteX147" fmla="*/ 812800 w 3344120"/>
                <a:gd name="connsiteY147" fmla="*/ 1676400 h 3803650"/>
                <a:gd name="connsiteX148" fmla="*/ 831850 w 3344120"/>
                <a:gd name="connsiteY148" fmla="*/ 1657350 h 3803650"/>
                <a:gd name="connsiteX149" fmla="*/ 857250 w 3344120"/>
                <a:gd name="connsiteY149" fmla="*/ 1619250 h 3803650"/>
                <a:gd name="connsiteX150" fmla="*/ 863600 w 3344120"/>
                <a:gd name="connsiteY150" fmla="*/ 1600200 h 3803650"/>
                <a:gd name="connsiteX151" fmla="*/ 882650 w 3344120"/>
                <a:gd name="connsiteY151" fmla="*/ 1587500 h 3803650"/>
                <a:gd name="connsiteX152" fmla="*/ 889000 w 3344120"/>
                <a:gd name="connsiteY152" fmla="*/ 1568450 h 3803650"/>
                <a:gd name="connsiteX153" fmla="*/ 927100 w 3344120"/>
                <a:gd name="connsiteY153" fmla="*/ 1530350 h 3803650"/>
                <a:gd name="connsiteX154" fmla="*/ 952500 w 3344120"/>
                <a:gd name="connsiteY154" fmla="*/ 1498600 h 3803650"/>
                <a:gd name="connsiteX155" fmla="*/ 965200 w 3344120"/>
                <a:gd name="connsiteY155" fmla="*/ 1473200 h 3803650"/>
                <a:gd name="connsiteX156" fmla="*/ 977900 w 3344120"/>
                <a:gd name="connsiteY156" fmla="*/ 1454150 h 3803650"/>
                <a:gd name="connsiteX157" fmla="*/ 990600 w 3344120"/>
                <a:gd name="connsiteY157" fmla="*/ 1416050 h 3803650"/>
                <a:gd name="connsiteX158" fmla="*/ 996950 w 3344120"/>
                <a:gd name="connsiteY158" fmla="*/ 1397000 h 3803650"/>
                <a:gd name="connsiteX159" fmla="*/ 1009650 w 3344120"/>
                <a:gd name="connsiteY159" fmla="*/ 1377950 h 3803650"/>
                <a:gd name="connsiteX160" fmla="*/ 1016000 w 3344120"/>
                <a:gd name="connsiteY160" fmla="*/ 1358900 h 3803650"/>
                <a:gd name="connsiteX161" fmla="*/ 1035050 w 3344120"/>
                <a:gd name="connsiteY161" fmla="*/ 1339850 h 3803650"/>
                <a:gd name="connsiteX162" fmla="*/ 1060450 w 3344120"/>
                <a:gd name="connsiteY162" fmla="*/ 1308100 h 3803650"/>
                <a:gd name="connsiteX163" fmla="*/ 1079500 w 3344120"/>
                <a:gd name="connsiteY163" fmla="*/ 1270000 h 3803650"/>
                <a:gd name="connsiteX164" fmla="*/ 1098550 w 3344120"/>
                <a:gd name="connsiteY164" fmla="*/ 1244600 h 3803650"/>
                <a:gd name="connsiteX165" fmla="*/ 1123950 w 3344120"/>
                <a:gd name="connsiteY165" fmla="*/ 1238250 h 3803650"/>
                <a:gd name="connsiteX166" fmla="*/ 1168400 w 3344120"/>
                <a:gd name="connsiteY166" fmla="*/ 1174750 h 3803650"/>
                <a:gd name="connsiteX167" fmla="*/ 1200150 w 3344120"/>
                <a:gd name="connsiteY167" fmla="*/ 1130300 h 3803650"/>
                <a:gd name="connsiteX168" fmla="*/ 1212850 w 3344120"/>
                <a:gd name="connsiteY168" fmla="*/ 1092200 h 3803650"/>
                <a:gd name="connsiteX169" fmla="*/ 1257300 w 3344120"/>
                <a:gd name="connsiteY169" fmla="*/ 1035050 h 3803650"/>
                <a:gd name="connsiteX170" fmla="*/ 1270000 w 3344120"/>
                <a:gd name="connsiteY170" fmla="*/ 1016000 h 3803650"/>
                <a:gd name="connsiteX171" fmla="*/ 1282700 w 3344120"/>
                <a:gd name="connsiteY171" fmla="*/ 996950 h 3803650"/>
                <a:gd name="connsiteX172" fmla="*/ 1314450 w 3344120"/>
                <a:gd name="connsiteY172" fmla="*/ 958850 h 3803650"/>
                <a:gd name="connsiteX173" fmla="*/ 1327150 w 3344120"/>
                <a:gd name="connsiteY173" fmla="*/ 933450 h 3803650"/>
                <a:gd name="connsiteX174" fmla="*/ 1339850 w 3344120"/>
                <a:gd name="connsiteY174" fmla="*/ 914400 h 3803650"/>
                <a:gd name="connsiteX175" fmla="*/ 1352550 w 3344120"/>
                <a:gd name="connsiteY175" fmla="*/ 876300 h 3803650"/>
                <a:gd name="connsiteX176" fmla="*/ 1358900 w 3344120"/>
                <a:gd name="connsiteY176" fmla="*/ 857250 h 3803650"/>
                <a:gd name="connsiteX177" fmla="*/ 1371600 w 3344120"/>
                <a:gd name="connsiteY177" fmla="*/ 838200 h 3803650"/>
                <a:gd name="connsiteX178" fmla="*/ 1377950 w 3344120"/>
                <a:gd name="connsiteY178" fmla="*/ 819150 h 3803650"/>
                <a:gd name="connsiteX179" fmla="*/ 1397000 w 3344120"/>
                <a:gd name="connsiteY179" fmla="*/ 793750 h 3803650"/>
                <a:gd name="connsiteX180" fmla="*/ 1422400 w 3344120"/>
                <a:gd name="connsiteY180" fmla="*/ 755650 h 3803650"/>
                <a:gd name="connsiteX181" fmla="*/ 1454150 w 3344120"/>
                <a:gd name="connsiteY181" fmla="*/ 717550 h 3803650"/>
                <a:gd name="connsiteX182" fmla="*/ 1473200 w 3344120"/>
                <a:gd name="connsiteY182" fmla="*/ 698500 h 3803650"/>
                <a:gd name="connsiteX183" fmla="*/ 1485900 w 3344120"/>
                <a:gd name="connsiteY183" fmla="*/ 679450 h 3803650"/>
                <a:gd name="connsiteX184" fmla="*/ 1524000 w 3344120"/>
                <a:gd name="connsiteY184" fmla="*/ 654050 h 3803650"/>
                <a:gd name="connsiteX185" fmla="*/ 1536700 w 3344120"/>
                <a:gd name="connsiteY185" fmla="*/ 635000 h 3803650"/>
                <a:gd name="connsiteX186" fmla="*/ 1549400 w 3344120"/>
                <a:gd name="connsiteY186" fmla="*/ 596900 h 3803650"/>
                <a:gd name="connsiteX187" fmla="*/ 1562100 w 3344120"/>
                <a:gd name="connsiteY187" fmla="*/ 577850 h 3803650"/>
                <a:gd name="connsiteX188" fmla="*/ 1568450 w 3344120"/>
                <a:gd name="connsiteY188" fmla="*/ 558800 h 3803650"/>
                <a:gd name="connsiteX189" fmla="*/ 1587500 w 3344120"/>
                <a:gd name="connsiteY189" fmla="*/ 546100 h 3803650"/>
                <a:gd name="connsiteX190" fmla="*/ 1600200 w 3344120"/>
                <a:gd name="connsiteY190" fmla="*/ 527050 h 3803650"/>
                <a:gd name="connsiteX191" fmla="*/ 1644650 w 3344120"/>
                <a:gd name="connsiteY191" fmla="*/ 469900 h 3803650"/>
                <a:gd name="connsiteX192" fmla="*/ 1676400 w 3344120"/>
                <a:gd name="connsiteY192" fmla="*/ 412750 h 3803650"/>
                <a:gd name="connsiteX193" fmla="*/ 1682750 w 3344120"/>
                <a:gd name="connsiteY193" fmla="*/ 387350 h 3803650"/>
                <a:gd name="connsiteX194" fmla="*/ 1714500 w 3344120"/>
                <a:gd name="connsiteY194" fmla="*/ 342900 h 3803650"/>
                <a:gd name="connsiteX195" fmla="*/ 1752600 w 3344120"/>
                <a:gd name="connsiteY195" fmla="*/ 317500 h 3803650"/>
                <a:gd name="connsiteX196" fmla="*/ 1771650 w 3344120"/>
                <a:gd name="connsiteY196" fmla="*/ 292100 h 3803650"/>
                <a:gd name="connsiteX197" fmla="*/ 1784350 w 3344120"/>
                <a:gd name="connsiteY197" fmla="*/ 273050 h 3803650"/>
                <a:gd name="connsiteX198" fmla="*/ 1803400 w 3344120"/>
                <a:gd name="connsiteY198" fmla="*/ 254000 h 3803650"/>
                <a:gd name="connsiteX199" fmla="*/ 1822450 w 3344120"/>
                <a:gd name="connsiteY199" fmla="*/ 215900 h 3803650"/>
                <a:gd name="connsiteX200" fmla="*/ 1828800 w 3344120"/>
                <a:gd name="connsiteY200" fmla="*/ 196850 h 3803650"/>
                <a:gd name="connsiteX201" fmla="*/ 1847850 w 3344120"/>
                <a:gd name="connsiteY201" fmla="*/ 177800 h 3803650"/>
                <a:gd name="connsiteX202" fmla="*/ 1892300 w 3344120"/>
                <a:gd name="connsiteY202" fmla="*/ 114300 h 3803650"/>
                <a:gd name="connsiteX203" fmla="*/ 1898650 w 3344120"/>
                <a:gd name="connsiteY203" fmla="*/ 95250 h 3803650"/>
                <a:gd name="connsiteX204" fmla="*/ 1911350 w 3344120"/>
                <a:gd name="connsiteY204" fmla="*/ 76200 h 3803650"/>
                <a:gd name="connsiteX205" fmla="*/ 1917700 w 3344120"/>
                <a:gd name="connsiteY205" fmla="*/ 57150 h 3803650"/>
                <a:gd name="connsiteX206" fmla="*/ 1943100 w 3344120"/>
                <a:gd name="connsiteY206" fmla="*/ 19050 h 3803650"/>
                <a:gd name="connsiteX207" fmla="*/ 1955800 w 3344120"/>
                <a:gd name="connsiteY207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62250 w 3339137"/>
                <a:gd name="connsiteY10" fmla="*/ 2286000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01950 w 3339137"/>
                <a:gd name="connsiteY20" fmla="*/ 2635250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0800 w 3339137"/>
                <a:gd name="connsiteY55" fmla="*/ 3771900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4625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73150 w 3339137"/>
                <a:gd name="connsiteY77" fmla="*/ 3587750 h 3803650"/>
                <a:gd name="connsiteX78" fmla="*/ 1003300 w 3339137"/>
                <a:gd name="connsiteY78" fmla="*/ 3575050 h 3803650"/>
                <a:gd name="connsiteX79" fmla="*/ 952500 w 3339137"/>
                <a:gd name="connsiteY79" fmla="*/ 3562350 h 3803650"/>
                <a:gd name="connsiteX80" fmla="*/ 863600 w 3339137"/>
                <a:gd name="connsiteY80" fmla="*/ 3556000 h 3803650"/>
                <a:gd name="connsiteX81" fmla="*/ 844550 w 3339137"/>
                <a:gd name="connsiteY81" fmla="*/ 3549650 h 3803650"/>
                <a:gd name="connsiteX82" fmla="*/ 825500 w 3339137"/>
                <a:gd name="connsiteY82" fmla="*/ 3562350 h 3803650"/>
                <a:gd name="connsiteX83" fmla="*/ 793750 w 3339137"/>
                <a:gd name="connsiteY83" fmla="*/ 3575050 h 3803650"/>
                <a:gd name="connsiteX84" fmla="*/ 781050 w 3339137"/>
                <a:gd name="connsiteY84" fmla="*/ 3594100 h 3803650"/>
                <a:gd name="connsiteX85" fmla="*/ 762000 w 3339137"/>
                <a:gd name="connsiteY85" fmla="*/ 3606800 h 3803650"/>
                <a:gd name="connsiteX86" fmla="*/ 673100 w 3339137"/>
                <a:gd name="connsiteY86" fmla="*/ 3625850 h 3803650"/>
                <a:gd name="connsiteX87" fmla="*/ 539750 w 3339137"/>
                <a:gd name="connsiteY87" fmla="*/ 3651250 h 3803650"/>
                <a:gd name="connsiteX88" fmla="*/ 520700 w 3339137"/>
                <a:gd name="connsiteY88" fmla="*/ 3657600 h 3803650"/>
                <a:gd name="connsiteX89" fmla="*/ 450850 w 3339137"/>
                <a:gd name="connsiteY89" fmla="*/ 3670300 h 3803650"/>
                <a:gd name="connsiteX90" fmla="*/ 165100 w 3339137"/>
                <a:gd name="connsiteY90" fmla="*/ 3676650 h 3803650"/>
                <a:gd name="connsiteX91" fmla="*/ 69850 w 3339137"/>
                <a:gd name="connsiteY91" fmla="*/ 3670300 h 3803650"/>
                <a:gd name="connsiteX92" fmla="*/ 63500 w 3339137"/>
                <a:gd name="connsiteY92" fmla="*/ 3651250 h 3803650"/>
                <a:gd name="connsiteX93" fmla="*/ 50800 w 3339137"/>
                <a:gd name="connsiteY93" fmla="*/ 3594100 h 3803650"/>
                <a:gd name="connsiteX94" fmla="*/ 38100 w 3339137"/>
                <a:gd name="connsiteY94" fmla="*/ 3562350 h 3803650"/>
                <a:gd name="connsiteX95" fmla="*/ 31750 w 3339137"/>
                <a:gd name="connsiteY95" fmla="*/ 3492500 h 3803650"/>
                <a:gd name="connsiteX96" fmla="*/ 25400 w 3339137"/>
                <a:gd name="connsiteY96" fmla="*/ 3473450 h 3803650"/>
                <a:gd name="connsiteX97" fmla="*/ 19050 w 3339137"/>
                <a:gd name="connsiteY97" fmla="*/ 3416300 h 3803650"/>
                <a:gd name="connsiteX98" fmla="*/ 6350 w 3339137"/>
                <a:gd name="connsiteY98" fmla="*/ 3378200 h 3803650"/>
                <a:gd name="connsiteX99" fmla="*/ 0 w 3339137"/>
                <a:gd name="connsiteY99" fmla="*/ 3340100 h 3803650"/>
                <a:gd name="connsiteX100" fmla="*/ 19050 w 3339137"/>
                <a:gd name="connsiteY100" fmla="*/ 3187700 h 3803650"/>
                <a:gd name="connsiteX101" fmla="*/ 25400 w 3339137"/>
                <a:gd name="connsiteY101" fmla="*/ 3168650 h 3803650"/>
                <a:gd name="connsiteX102" fmla="*/ 31750 w 3339137"/>
                <a:gd name="connsiteY102" fmla="*/ 3136900 h 3803650"/>
                <a:gd name="connsiteX103" fmla="*/ 44450 w 3339137"/>
                <a:gd name="connsiteY103" fmla="*/ 3092450 h 3803650"/>
                <a:gd name="connsiteX104" fmla="*/ 63500 w 3339137"/>
                <a:gd name="connsiteY104" fmla="*/ 3009900 h 3803650"/>
                <a:gd name="connsiteX105" fmla="*/ 69850 w 3339137"/>
                <a:gd name="connsiteY105" fmla="*/ 2990850 h 3803650"/>
                <a:gd name="connsiteX106" fmla="*/ 76200 w 3339137"/>
                <a:gd name="connsiteY106" fmla="*/ 2908300 h 3803650"/>
                <a:gd name="connsiteX107" fmla="*/ 95250 w 3339137"/>
                <a:gd name="connsiteY107" fmla="*/ 2889250 h 3803650"/>
                <a:gd name="connsiteX108" fmla="*/ 107950 w 3339137"/>
                <a:gd name="connsiteY108" fmla="*/ 2870200 h 3803650"/>
                <a:gd name="connsiteX109" fmla="*/ 127000 w 3339137"/>
                <a:gd name="connsiteY109" fmla="*/ 2851150 h 3803650"/>
                <a:gd name="connsiteX110" fmla="*/ 152400 w 3339137"/>
                <a:gd name="connsiteY110" fmla="*/ 2813050 h 3803650"/>
                <a:gd name="connsiteX111" fmla="*/ 158750 w 3339137"/>
                <a:gd name="connsiteY111" fmla="*/ 2787650 h 3803650"/>
                <a:gd name="connsiteX112" fmla="*/ 165100 w 3339137"/>
                <a:gd name="connsiteY112" fmla="*/ 2768600 h 3803650"/>
                <a:gd name="connsiteX113" fmla="*/ 171450 w 3339137"/>
                <a:gd name="connsiteY113" fmla="*/ 2724150 h 3803650"/>
                <a:gd name="connsiteX114" fmla="*/ 196850 w 3339137"/>
                <a:gd name="connsiteY114" fmla="*/ 2667000 h 3803650"/>
                <a:gd name="connsiteX115" fmla="*/ 215900 w 3339137"/>
                <a:gd name="connsiteY115" fmla="*/ 2609850 h 3803650"/>
                <a:gd name="connsiteX116" fmla="*/ 228600 w 3339137"/>
                <a:gd name="connsiteY116" fmla="*/ 2590800 h 3803650"/>
                <a:gd name="connsiteX117" fmla="*/ 241300 w 3339137"/>
                <a:gd name="connsiteY117" fmla="*/ 2546350 h 3803650"/>
                <a:gd name="connsiteX118" fmla="*/ 254000 w 3339137"/>
                <a:gd name="connsiteY118" fmla="*/ 2527300 h 3803650"/>
                <a:gd name="connsiteX119" fmla="*/ 260350 w 3339137"/>
                <a:gd name="connsiteY119" fmla="*/ 2508250 h 3803650"/>
                <a:gd name="connsiteX120" fmla="*/ 279400 w 3339137"/>
                <a:gd name="connsiteY120" fmla="*/ 2495550 h 3803650"/>
                <a:gd name="connsiteX121" fmla="*/ 285750 w 3339137"/>
                <a:gd name="connsiteY121" fmla="*/ 2476500 h 3803650"/>
                <a:gd name="connsiteX122" fmla="*/ 304800 w 3339137"/>
                <a:gd name="connsiteY122" fmla="*/ 2425700 h 3803650"/>
                <a:gd name="connsiteX123" fmla="*/ 361950 w 3339137"/>
                <a:gd name="connsiteY123" fmla="*/ 2374900 h 3803650"/>
                <a:gd name="connsiteX124" fmla="*/ 374650 w 3339137"/>
                <a:gd name="connsiteY124" fmla="*/ 2355850 h 3803650"/>
                <a:gd name="connsiteX125" fmla="*/ 393700 w 3339137"/>
                <a:gd name="connsiteY125" fmla="*/ 2343150 h 3803650"/>
                <a:gd name="connsiteX126" fmla="*/ 400050 w 3339137"/>
                <a:gd name="connsiteY126" fmla="*/ 2324100 h 3803650"/>
                <a:gd name="connsiteX127" fmla="*/ 425450 w 3339137"/>
                <a:gd name="connsiteY127" fmla="*/ 2286000 h 3803650"/>
                <a:gd name="connsiteX128" fmla="*/ 463550 w 3339137"/>
                <a:gd name="connsiteY128" fmla="*/ 2247900 h 3803650"/>
                <a:gd name="connsiteX129" fmla="*/ 488950 w 3339137"/>
                <a:gd name="connsiteY129" fmla="*/ 2190750 h 3803650"/>
                <a:gd name="connsiteX130" fmla="*/ 495300 w 3339137"/>
                <a:gd name="connsiteY130" fmla="*/ 2171700 h 3803650"/>
                <a:gd name="connsiteX131" fmla="*/ 508000 w 3339137"/>
                <a:gd name="connsiteY131" fmla="*/ 2152650 h 3803650"/>
                <a:gd name="connsiteX132" fmla="*/ 514350 w 3339137"/>
                <a:gd name="connsiteY132" fmla="*/ 2133600 h 3803650"/>
                <a:gd name="connsiteX133" fmla="*/ 539750 w 3339137"/>
                <a:gd name="connsiteY133" fmla="*/ 2095500 h 3803650"/>
                <a:gd name="connsiteX134" fmla="*/ 552450 w 3339137"/>
                <a:gd name="connsiteY134" fmla="*/ 2076450 h 3803650"/>
                <a:gd name="connsiteX135" fmla="*/ 577850 w 3339137"/>
                <a:gd name="connsiteY135" fmla="*/ 2038350 h 3803650"/>
                <a:gd name="connsiteX136" fmla="*/ 590550 w 3339137"/>
                <a:gd name="connsiteY136" fmla="*/ 2019300 h 3803650"/>
                <a:gd name="connsiteX137" fmla="*/ 609600 w 3339137"/>
                <a:gd name="connsiteY137" fmla="*/ 2000250 h 3803650"/>
                <a:gd name="connsiteX138" fmla="*/ 622300 w 3339137"/>
                <a:gd name="connsiteY138" fmla="*/ 1962150 h 3803650"/>
                <a:gd name="connsiteX139" fmla="*/ 647700 w 3339137"/>
                <a:gd name="connsiteY139" fmla="*/ 1924050 h 3803650"/>
                <a:gd name="connsiteX140" fmla="*/ 654050 w 3339137"/>
                <a:gd name="connsiteY140" fmla="*/ 1905000 h 3803650"/>
                <a:gd name="connsiteX141" fmla="*/ 679450 w 3339137"/>
                <a:gd name="connsiteY141" fmla="*/ 1866900 h 3803650"/>
                <a:gd name="connsiteX142" fmla="*/ 692150 w 3339137"/>
                <a:gd name="connsiteY142" fmla="*/ 1847850 h 3803650"/>
                <a:gd name="connsiteX143" fmla="*/ 723900 w 3339137"/>
                <a:gd name="connsiteY143" fmla="*/ 1797050 h 3803650"/>
                <a:gd name="connsiteX144" fmla="*/ 736600 w 3339137"/>
                <a:gd name="connsiteY144" fmla="*/ 1778000 h 3803650"/>
                <a:gd name="connsiteX145" fmla="*/ 755650 w 3339137"/>
                <a:gd name="connsiteY145" fmla="*/ 1758950 h 3803650"/>
                <a:gd name="connsiteX146" fmla="*/ 774700 w 3339137"/>
                <a:gd name="connsiteY146" fmla="*/ 1714500 h 3803650"/>
                <a:gd name="connsiteX147" fmla="*/ 793750 w 3339137"/>
                <a:gd name="connsiteY147" fmla="*/ 1701800 h 3803650"/>
                <a:gd name="connsiteX148" fmla="*/ 812800 w 3339137"/>
                <a:gd name="connsiteY148" fmla="*/ 1676400 h 3803650"/>
                <a:gd name="connsiteX149" fmla="*/ 831850 w 3339137"/>
                <a:gd name="connsiteY149" fmla="*/ 1657350 h 3803650"/>
                <a:gd name="connsiteX150" fmla="*/ 857250 w 3339137"/>
                <a:gd name="connsiteY150" fmla="*/ 1619250 h 3803650"/>
                <a:gd name="connsiteX151" fmla="*/ 863600 w 3339137"/>
                <a:gd name="connsiteY151" fmla="*/ 1600200 h 3803650"/>
                <a:gd name="connsiteX152" fmla="*/ 882650 w 3339137"/>
                <a:gd name="connsiteY152" fmla="*/ 1587500 h 3803650"/>
                <a:gd name="connsiteX153" fmla="*/ 889000 w 3339137"/>
                <a:gd name="connsiteY153" fmla="*/ 1568450 h 3803650"/>
                <a:gd name="connsiteX154" fmla="*/ 927100 w 3339137"/>
                <a:gd name="connsiteY154" fmla="*/ 1530350 h 3803650"/>
                <a:gd name="connsiteX155" fmla="*/ 952500 w 3339137"/>
                <a:gd name="connsiteY155" fmla="*/ 1498600 h 3803650"/>
                <a:gd name="connsiteX156" fmla="*/ 965200 w 3339137"/>
                <a:gd name="connsiteY156" fmla="*/ 1473200 h 3803650"/>
                <a:gd name="connsiteX157" fmla="*/ 977900 w 3339137"/>
                <a:gd name="connsiteY157" fmla="*/ 1454150 h 3803650"/>
                <a:gd name="connsiteX158" fmla="*/ 990600 w 3339137"/>
                <a:gd name="connsiteY158" fmla="*/ 1416050 h 3803650"/>
                <a:gd name="connsiteX159" fmla="*/ 996950 w 3339137"/>
                <a:gd name="connsiteY159" fmla="*/ 1397000 h 3803650"/>
                <a:gd name="connsiteX160" fmla="*/ 1009650 w 3339137"/>
                <a:gd name="connsiteY160" fmla="*/ 1377950 h 3803650"/>
                <a:gd name="connsiteX161" fmla="*/ 1016000 w 3339137"/>
                <a:gd name="connsiteY161" fmla="*/ 1358900 h 3803650"/>
                <a:gd name="connsiteX162" fmla="*/ 1035050 w 3339137"/>
                <a:gd name="connsiteY162" fmla="*/ 1339850 h 3803650"/>
                <a:gd name="connsiteX163" fmla="*/ 1060450 w 3339137"/>
                <a:gd name="connsiteY163" fmla="*/ 1308100 h 3803650"/>
                <a:gd name="connsiteX164" fmla="*/ 1079500 w 3339137"/>
                <a:gd name="connsiteY164" fmla="*/ 1270000 h 3803650"/>
                <a:gd name="connsiteX165" fmla="*/ 1098550 w 3339137"/>
                <a:gd name="connsiteY165" fmla="*/ 1244600 h 3803650"/>
                <a:gd name="connsiteX166" fmla="*/ 1123950 w 3339137"/>
                <a:gd name="connsiteY166" fmla="*/ 1238250 h 3803650"/>
                <a:gd name="connsiteX167" fmla="*/ 1168400 w 3339137"/>
                <a:gd name="connsiteY167" fmla="*/ 1174750 h 3803650"/>
                <a:gd name="connsiteX168" fmla="*/ 1200150 w 3339137"/>
                <a:gd name="connsiteY168" fmla="*/ 1130300 h 3803650"/>
                <a:gd name="connsiteX169" fmla="*/ 1212850 w 3339137"/>
                <a:gd name="connsiteY169" fmla="*/ 1092200 h 3803650"/>
                <a:gd name="connsiteX170" fmla="*/ 1257300 w 3339137"/>
                <a:gd name="connsiteY170" fmla="*/ 1035050 h 3803650"/>
                <a:gd name="connsiteX171" fmla="*/ 1270000 w 3339137"/>
                <a:gd name="connsiteY171" fmla="*/ 1016000 h 3803650"/>
                <a:gd name="connsiteX172" fmla="*/ 1282700 w 3339137"/>
                <a:gd name="connsiteY172" fmla="*/ 996950 h 3803650"/>
                <a:gd name="connsiteX173" fmla="*/ 1314450 w 3339137"/>
                <a:gd name="connsiteY173" fmla="*/ 958850 h 3803650"/>
                <a:gd name="connsiteX174" fmla="*/ 1327150 w 3339137"/>
                <a:gd name="connsiteY174" fmla="*/ 933450 h 3803650"/>
                <a:gd name="connsiteX175" fmla="*/ 1339850 w 3339137"/>
                <a:gd name="connsiteY175" fmla="*/ 914400 h 3803650"/>
                <a:gd name="connsiteX176" fmla="*/ 1352550 w 3339137"/>
                <a:gd name="connsiteY176" fmla="*/ 876300 h 3803650"/>
                <a:gd name="connsiteX177" fmla="*/ 1358900 w 3339137"/>
                <a:gd name="connsiteY177" fmla="*/ 857250 h 3803650"/>
                <a:gd name="connsiteX178" fmla="*/ 1371600 w 3339137"/>
                <a:gd name="connsiteY178" fmla="*/ 838200 h 3803650"/>
                <a:gd name="connsiteX179" fmla="*/ 1377950 w 3339137"/>
                <a:gd name="connsiteY179" fmla="*/ 819150 h 3803650"/>
                <a:gd name="connsiteX180" fmla="*/ 1397000 w 3339137"/>
                <a:gd name="connsiteY180" fmla="*/ 793750 h 3803650"/>
                <a:gd name="connsiteX181" fmla="*/ 1422400 w 3339137"/>
                <a:gd name="connsiteY181" fmla="*/ 755650 h 3803650"/>
                <a:gd name="connsiteX182" fmla="*/ 1454150 w 3339137"/>
                <a:gd name="connsiteY182" fmla="*/ 717550 h 3803650"/>
                <a:gd name="connsiteX183" fmla="*/ 1473200 w 3339137"/>
                <a:gd name="connsiteY183" fmla="*/ 698500 h 3803650"/>
                <a:gd name="connsiteX184" fmla="*/ 1485900 w 3339137"/>
                <a:gd name="connsiteY184" fmla="*/ 679450 h 3803650"/>
                <a:gd name="connsiteX185" fmla="*/ 1524000 w 3339137"/>
                <a:gd name="connsiteY185" fmla="*/ 654050 h 3803650"/>
                <a:gd name="connsiteX186" fmla="*/ 1536700 w 3339137"/>
                <a:gd name="connsiteY186" fmla="*/ 635000 h 3803650"/>
                <a:gd name="connsiteX187" fmla="*/ 1549400 w 3339137"/>
                <a:gd name="connsiteY187" fmla="*/ 596900 h 3803650"/>
                <a:gd name="connsiteX188" fmla="*/ 1562100 w 3339137"/>
                <a:gd name="connsiteY188" fmla="*/ 577850 h 3803650"/>
                <a:gd name="connsiteX189" fmla="*/ 1568450 w 3339137"/>
                <a:gd name="connsiteY189" fmla="*/ 558800 h 3803650"/>
                <a:gd name="connsiteX190" fmla="*/ 1587500 w 3339137"/>
                <a:gd name="connsiteY190" fmla="*/ 546100 h 3803650"/>
                <a:gd name="connsiteX191" fmla="*/ 1600200 w 3339137"/>
                <a:gd name="connsiteY191" fmla="*/ 527050 h 3803650"/>
                <a:gd name="connsiteX192" fmla="*/ 1644650 w 3339137"/>
                <a:gd name="connsiteY192" fmla="*/ 469900 h 3803650"/>
                <a:gd name="connsiteX193" fmla="*/ 1676400 w 3339137"/>
                <a:gd name="connsiteY193" fmla="*/ 412750 h 3803650"/>
                <a:gd name="connsiteX194" fmla="*/ 1682750 w 3339137"/>
                <a:gd name="connsiteY194" fmla="*/ 387350 h 3803650"/>
                <a:gd name="connsiteX195" fmla="*/ 1714500 w 3339137"/>
                <a:gd name="connsiteY195" fmla="*/ 342900 h 3803650"/>
                <a:gd name="connsiteX196" fmla="*/ 1752600 w 3339137"/>
                <a:gd name="connsiteY196" fmla="*/ 317500 h 3803650"/>
                <a:gd name="connsiteX197" fmla="*/ 1771650 w 3339137"/>
                <a:gd name="connsiteY197" fmla="*/ 292100 h 3803650"/>
                <a:gd name="connsiteX198" fmla="*/ 1784350 w 3339137"/>
                <a:gd name="connsiteY198" fmla="*/ 273050 h 3803650"/>
                <a:gd name="connsiteX199" fmla="*/ 1803400 w 3339137"/>
                <a:gd name="connsiteY199" fmla="*/ 254000 h 3803650"/>
                <a:gd name="connsiteX200" fmla="*/ 1822450 w 3339137"/>
                <a:gd name="connsiteY200" fmla="*/ 215900 h 3803650"/>
                <a:gd name="connsiteX201" fmla="*/ 1828800 w 3339137"/>
                <a:gd name="connsiteY201" fmla="*/ 196850 h 3803650"/>
                <a:gd name="connsiteX202" fmla="*/ 1847850 w 3339137"/>
                <a:gd name="connsiteY202" fmla="*/ 177800 h 3803650"/>
                <a:gd name="connsiteX203" fmla="*/ 1892300 w 3339137"/>
                <a:gd name="connsiteY203" fmla="*/ 114300 h 3803650"/>
                <a:gd name="connsiteX204" fmla="*/ 1898650 w 3339137"/>
                <a:gd name="connsiteY204" fmla="*/ 95250 h 3803650"/>
                <a:gd name="connsiteX205" fmla="*/ 1911350 w 3339137"/>
                <a:gd name="connsiteY205" fmla="*/ 76200 h 3803650"/>
                <a:gd name="connsiteX206" fmla="*/ 1917700 w 3339137"/>
                <a:gd name="connsiteY206" fmla="*/ 57150 h 3803650"/>
                <a:gd name="connsiteX207" fmla="*/ 1943100 w 3339137"/>
                <a:gd name="connsiteY207" fmla="*/ 19050 h 3803650"/>
                <a:gd name="connsiteX208" fmla="*/ 1955800 w 3339137"/>
                <a:gd name="connsiteY208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01950 w 3339137"/>
                <a:gd name="connsiteY20" fmla="*/ 2635250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0800 w 3339137"/>
                <a:gd name="connsiteY55" fmla="*/ 3771900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4625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73150 w 3339137"/>
                <a:gd name="connsiteY77" fmla="*/ 3587750 h 3803650"/>
                <a:gd name="connsiteX78" fmla="*/ 1003300 w 3339137"/>
                <a:gd name="connsiteY78" fmla="*/ 3575050 h 3803650"/>
                <a:gd name="connsiteX79" fmla="*/ 952500 w 3339137"/>
                <a:gd name="connsiteY79" fmla="*/ 3562350 h 3803650"/>
                <a:gd name="connsiteX80" fmla="*/ 863600 w 3339137"/>
                <a:gd name="connsiteY80" fmla="*/ 3556000 h 3803650"/>
                <a:gd name="connsiteX81" fmla="*/ 844550 w 3339137"/>
                <a:gd name="connsiteY81" fmla="*/ 3549650 h 3803650"/>
                <a:gd name="connsiteX82" fmla="*/ 825500 w 3339137"/>
                <a:gd name="connsiteY82" fmla="*/ 3562350 h 3803650"/>
                <a:gd name="connsiteX83" fmla="*/ 793750 w 3339137"/>
                <a:gd name="connsiteY83" fmla="*/ 3575050 h 3803650"/>
                <a:gd name="connsiteX84" fmla="*/ 781050 w 3339137"/>
                <a:gd name="connsiteY84" fmla="*/ 3594100 h 3803650"/>
                <a:gd name="connsiteX85" fmla="*/ 762000 w 3339137"/>
                <a:gd name="connsiteY85" fmla="*/ 3606800 h 3803650"/>
                <a:gd name="connsiteX86" fmla="*/ 673100 w 3339137"/>
                <a:gd name="connsiteY86" fmla="*/ 3625850 h 3803650"/>
                <a:gd name="connsiteX87" fmla="*/ 539750 w 3339137"/>
                <a:gd name="connsiteY87" fmla="*/ 3651250 h 3803650"/>
                <a:gd name="connsiteX88" fmla="*/ 520700 w 3339137"/>
                <a:gd name="connsiteY88" fmla="*/ 3657600 h 3803650"/>
                <a:gd name="connsiteX89" fmla="*/ 450850 w 3339137"/>
                <a:gd name="connsiteY89" fmla="*/ 3670300 h 3803650"/>
                <a:gd name="connsiteX90" fmla="*/ 165100 w 3339137"/>
                <a:gd name="connsiteY90" fmla="*/ 3676650 h 3803650"/>
                <a:gd name="connsiteX91" fmla="*/ 69850 w 3339137"/>
                <a:gd name="connsiteY91" fmla="*/ 3670300 h 3803650"/>
                <a:gd name="connsiteX92" fmla="*/ 63500 w 3339137"/>
                <a:gd name="connsiteY92" fmla="*/ 3651250 h 3803650"/>
                <a:gd name="connsiteX93" fmla="*/ 50800 w 3339137"/>
                <a:gd name="connsiteY93" fmla="*/ 3594100 h 3803650"/>
                <a:gd name="connsiteX94" fmla="*/ 38100 w 3339137"/>
                <a:gd name="connsiteY94" fmla="*/ 3562350 h 3803650"/>
                <a:gd name="connsiteX95" fmla="*/ 31750 w 3339137"/>
                <a:gd name="connsiteY95" fmla="*/ 3492500 h 3803650"/>
                <a:gd name="connsiteX96" fmla="*/ 25400 w 3339137"/>
                <a:gd name="connsiteY96" fmla="*/ 3473450 h 3803650"/>
                <a:gd name="connsiteX97" fmla="*/ 19050 w 3339137"/>
                <a:gd name="connsiteY97" fmla="*/ 3416300 h 3803650"/>
                <a:gd name="connsiteX98" fmla="*/ 6350 w 3339137"/>
                <a:gd name="connsiteY98" fmla="*/ 3378200 h 3803650"/>
                <a:gd name="connsiteX99" fmla="*/ 0 w 3339137"/>
                <a:gd name="connsiteY99" fmla="*/ 3340100 h 3803650"/>
                <a:gd name="connsiteX100" fmla="*/ 19050 w 3339137"/>
                <a:gd name="connsiteY100" fmla="*/ 3187700 h 3803650"/>
                <a:gd name="connsiteX101" fmla="*/ 25400 w 3339137"/>
                <a:gd name="connsiteY101" fmla="*/ 3168650 h 3803650"/>
                <a:gd name="connsiteX102" fmla="*/ 31750 w 3339137"/>
                <a:gd name="connsiteY102" fmla="*/ 3136900 h 3803650"/>
                <a:gd name="connsiteX103" fmla="*/ 44450 w 3339137"/>
                <a:gd name="connsiteY103" fmla="*/ 3092450 h 3803650"/>
                <a:gd name="connsiteX104" fmla="*/ 63500 w 3339137"/>
                <a:gd name="connsiteY104" fmla="*/ 3009900 h 3803650"/>
                <a:gd name="connsiteX105" fmla="*/ 69850 w 3339137"/>
                <a:gd name="connsiteY105" fmla="*/ 2990850 h 3803650"/>
                <a:gd name="connsiteX106" fmla="*/ 76200 w 3339137"/>
                <a:gd name="connsiteY106" fmla="*/ 2908300 h 3803650"/>
                <a:gd name="connsiteX107" fmla="*/ 95250 w 3339137"/>
                <a:gd name="connsiteY107" fmla="*/ 2889250 h 3803650"/>
                <a:gd name="connsiteX108" fmla="*/ 107950 w 3339137"/>
                <a:gd name="connsiteY108" fmla="*/ 2870200 h 3803650"/>
                <a:gd name="connsiteX109" fmla="*/ 127000 w 3339137"/>
                <a:gd name="connsiteY109" fmla="*/ 2851150 h 3803650"/>
                <a:gd name="connsiteX110" fmla="*/ 152400 w 3339137"/>
                <a:gd name="connsiteY110" fmla="*/ 2813050 h 3803650"/>
                <a:gd name="connsiteX111" fmla="*/ 158750 w 3339137"/>
                <a:gd name="connsiteY111" fmla="*/ 2787650 h 3803650"/>
                <a:gd name="connsiteX112" fmla="*/ 165100 w 3339137"/>
                <a:gd name="connsiteY112" fmla="*/ 2768600 h 3803650"/>
                <a:gd name="connsiteX113" fmla="*/ 171450 w 3339137"/>
                <a:gd name="connsiteY113" fmla="*/ 2724150 h 3803650"/>
                <a:gd name="connsiteX114" fmla="*/ 196850 w 3339137"/>
                <a:gd name="connsiteY114" fmla="*/ 2667000 h 3803650"/>
                <a:gd name="connsiteX115" fmla="*/ 215900 w 3339137"/>
                <a:gd name="connsiteY115" fmla="*/ 2609850 h 3803650"/>
                <a:gd name="connsiteX116" fmla="*/ 228600 w 3339137"/>
                <a:gd name="connsiteY116" fmla="*/ 2590800 h 3803650"/>
                <a:gd name="connsiteX117" fmla="*/ 241300 w 3339137"/>
                <a:gd name="connsiteY117" fmla="*/ 2546350 h 3803650"/>
                <a:gd name="connsiteX118" fmla="*/ 254000 w 3339137"/>
                <a:gd name="connsiteY118" fmla="*/ 2527300 h 3803650"/>
                <a:gd name="connsiteX119" fmla="*/ 260350 w 3339137"/>
                <a:gd name="connsiteY119" fmla="*/ 2508250 h 3803650"/>
                <a:gd name="connsiteX120" fmla="*/ 279400 w 3339137"/>
                <a:gd name="connsiteY120" fmla="*/ 2495550 h 3803650"/>
                <a:gd name="connsiteX121" fmla="*/ 285750 w 3339137"/>
                <a:gd name="connsiteY121" fmla="*/ 2476500 h 3803650"/>
                <a:gd name="connsiteX122" fmla="*/ 304800 w 3339137"/>
                <a:gd name="connsiteY122" fmla="*/ 2425700 h 3803650"/>
                <a:gd name="connsiteX123" fmla="*/ 361950 w 3339137"/>
                <a:gd name="connsiteY123" fmla="*/ 2374900 h 3803650"/>
                <a:gd name="connsiteX124" fmla="*/ 374650 w 3339137"/>
                <a:gd name="connsiteY124" fmla="*/ 2355850 h 3803650"/>
                <a:gd name="connsiteX125" fmla="*/ 393700 w 3339137"/>
                <a:gd name="connsiteY125" fmla="*/ 2343150 h 3803650"/>
                <a:gd name="connsiteX126" fmla="*/ 400050 w 3339137"/>
                <a:gd name="connsiteY126" fmla="*/ 2324100 h 3803650"/>
                <a:gd name="connsiteX127" fmla="*/ 425450 w 3339137"/>
                <a:gd name="connsiteY127" fmla="*/ 2286000 h 3803650"/>
                <a:gd name="connsiteX128" fmla="*/ 463550 w 3339137"/>
                <a:gd name="connsiteY128" fmla="*/ 2247900 h 3803650"/>
                <a:gd name="connsiteX129" fmla="*/ 488950 w 3339137"/>
                <a:gd name="connsiteY129" fmla="*/ 2190750 h 3803650"/>
                <a:gd name="connsiteX130" fmla="*/ 495300 w 3339137"/>
                <a:gd name="connsiteY130" fmla="*/ 2171700 h 3803650"/>
                <a:gd name="connsiteX131" fmla="*/ 508000 w 3339137"/>
                <a:gd name="connsiteY131" fmla="*/ 2152650 h 3803650"/>
                <a:gd name="connsiteX132" fmla="*/ 514350 w 3339137"/>
                <a:gd name="connsiteY132" fmla="*/ 2133600 h 3803650"/>
                <a:gd name="connsiteX133" fmla="*/ 539750 w 3339137"/>
                <a:gd name="connsiteY133" fmla="*/ 2095500 h 3803650"/>
                <a:gd name="connsiteX134" fmla="*/ 552450 w 3339137"/>
                <a:gd name="connsiteY134" fmla="*/ 2076450 h 3803650"/>
                <a:gd name="connsiteX135" fmla="*/ 577850 w 3339137"/>
                <a:gd name="connsiteY135" fmla="*/ 2038350 h 3803650"/>
                <a:gd name="connsiteX136" fmla="*/ 590550 w 3339137"/>
                <a:gd name="connsiteY136" fmla="*/ 2019300 h 3803650"/>
                <a:gd name="connsiteX137" fmla="*/ 609600 w 3339137"/>
                <a:gd name="connsiteY137" fmla="*/ 2000250 h 3803650"/>
                <a:gd name="connsiteX138" fmla="*/ 622300 w 3339137"/>
                <a:gd name="connsiteY138" fmla="*/ 1962150 h 3803650"/>
                <a:gd name="connsiteX139" fmla="*/ 647700 w 3339137"/>
                <a:gd name="connsiteY139" fmla="*/ 1924050 h 3803650"/>
                <a:gd name="connsiteX140" fmla="*/ 654050 w 3339137"/>
                <a:gd name="connsiteY140" fmla="*/ 1905000 h 3803650"/>
                <a:gd name="connsiteX141" fmla="*/ 679450 w 3339137"/>
                <a:gd name="connsiteY141" fmla="*/ 1866900 h 3803650"/>
                <a:gd name="connsiteX142" fmla="*/ 692150 w 3339137"/>
                <a:gd name="connsiteY142" fmla="*/ 1847850 h 3803650"/>
                <a:gd name="connsiteX143" fmla="*/ 723900 w 3339137"/>
                <a:gd name="connsiteY143" fmla="*/ 1797050 h 3803650"/>
                <a:gd name="connsiteX144" fmla="*/ 736600 w 3339137"/>
                <a:gd name="connsiteY144" fmla="*/ 1778000 h 3803650"/>
                <a:gd name="connsiteX145" fmla="*/ 755650 w 3339137"/>
                <a:gd name="connsiteY145" fmla="*/ 1758950 h 3803650"/>
                <a:gd name="connsiteX146" fmla="*/ 774700 w 3339137"/>
                <a:gd name="connsiteY146" fmla="*/ 1714500 h 3803650"/>
                <a:gd name="connsiteX147" fmla="*/ 793750 w 3339137"/>
                <a:gd name="connsiteY147" fmla="*/ 1701800 h 3803650"/>
                <a:gd name="connsiteX148" fmla="*/ 812800 w 3339137"/>
                <a:gd name="connsiteY148" fmla="*/ 1676400 h 3803650"/>
                <a:gd name="connsiteX149" fmla="*/ 831850 w 3339137"/>
                <a:gd name="connsiteY149" fmla="*/ 1657350 h 3803650"/>
                <a:gd name="connsiteX150" fmla="*/ 857250 w 3339137"/>
                <a:gd name="connsiteY150" fmla="*/ 1619250 h 3803650"/>
                <a:gd name="connsiteX151" fmla="*/ 863600 w 3339137"/>
                <a:gd name="connsiteY151" fmla="*/ 1600200 h 3803650"/>
                <a:gd name="connsiteX152" fmla="*/ 882650 w 3339137"/>
                <a:gd name="connsiteY152" fmla="*/ 1587500 h 3803650"/>
                <a:gd name="connsiteX153" fmla="*/ 889000 w 3339137"/>
                <a:gd name="connsiteY153" fmla="*/ 1568450 h 3803650"/>
                <a:gd name="connsiteX154" fmla="*/ 927100 w 3339137"/>
                <a:gd name="connsiteY154" fmla="*/ 1530350 h 3803650"/>
                <a:gd name="connsiteX155" fmla="*/ 952500 w 3339137"/>
                <a:gd name="connsiteY155" fmla="*/ 1498600 h 3803650"/>
                <a:gd name="connsiteX156" fmla="*/ 965200 w 3339137"/>
                <a:gd name="connsiteY156" fmla="*/ 1473200 h 3803650"/>
                <a:gd name="connsiteX157" fmla="*/ 977900 w 3339137"/>
                <a:gd name="connsiteY157" fmla="*/ 1454150 h 3803650"/>
                <a:gd name="connsiteX158" fmla="*/ 990600 w 3339137"/>
                <a:gd name="connsiteY158" fmla="*/ 1416050 h 3803650"/>
                <a:gd name="connsiteX159" fmla="*/ 996950 w 3339137"/>
                <a:gd name="connsiteY159" fmla="*/ 1397000 h 3803650"/>
                <a:gd name="connsiteX160" fmla="*/ 1009650 w 3339137"/>
                <a:gd name="connsiteY160" fmla="*/ 1377950 h 3803650"/>
                <a:gd name="connsiteX161" fmla="*/ 1016000 w 3339137"/>
                <a:gd name="connsiteY161" fmla="*/ 1358900 h 3803650"/>
                <a:gd name="connsiteX162" fmla="*/ 1035050 w 3339137"/>
                <a:gd name="connsiteY162" fmla="*/ 1339850 h 3803650"/>
                <a:gd name="connsiteX163" fmla="*/ 1060450 w 3339137"/>
                <a:gd name="connsiteY163" fmla="*/ 1308100 h 3803650"/>
                <a:gd name="connsiteX164" fmla="*/ 1079500 w 3339137"/>
                <a:gd name="connsiteY164" fmla="*/ 1270000 h 3803650"/>
                <a:gd name="connsiteX165" fmla="*/ 1098550 w 3339137"/>
                <a:gd name="connsiteY165" fmla="*/ 1244600 h 3803650"/>
                <a:gd name="connsiteX166" fmla="*/ 1123950 w 3339137"/>
                <a:gd name="connsiteY166" fmla="*/ 1238250 h 3803650"/>
                <a:gd name="connsiteX167" fmla="*/ 1168400 w 3339137"/>
                <a:gd name="connsiteY167" fmla="*/ 1174750 h 3803650"/>
                <a:gd name="connsiteX168" fmla="*/ 1200150 w 3339137"/>
                <a:gd name="connsiteY168" fmla="*/ 1130300 h 3803650"/>
                <a:gd name="connsiteX169" fmla="*/ 1212850 w 3339137"/>
                <a:gd name="connsiteY169" fmla="*/ 1092200 h 3803650"/>
                <a:gd name="connsiteX170" fmla="*/ 1257300 w 3339137"/>
                <a:gd name="connsiteY170" fmla="*/ 1035050 h 3803650"/>
                <a:gd name="connsiteX171" fmla="*/ 1270000 w 3339137"/>
                <a:gd name="connsiteY171" fmla="*/ 1016000 h 3803650"/>
                <a:gd name="connsiteX172" fmla="*/ 1282700 w 3339137"/>
                <a:gd name="connsiteY172" fmla="*/ 996950 h 3803650"/>
                <a:gd name="connsiteX173" fmla="*/ 1314450 w 3339137"/>
                <a:gd name="connsiteY173" fmla="*/ 958850 h 3803650"/>
                <a:gd name="connsiteX174" fmla="*/ 1327150 w 3339137"/>
                <a:gd name="connsiteY174" fmla="*/ 933450 h 3803650"/>
                <a:gd name="connsiteX175" fmla="*/ 1339850 w 3339137"/>
                <a:gd name="connsiteY175" fmla="*/ 914400 h 3803650"/>
                <a:gd name="connsiteX176" fmla="*/ 1352550 w 3339137"/>
                <a:gd name="connsiteY176" fmla="*/ 876300 h 3803650"/>
                <a:gd name="connsiteX177" fmla="*/ 1358900 w 3339137"/>
                <a:gd name="connsiteY177" fmla="*/ 857250 h 3803650"/>
                <a:gd name="connsiteX178" fmla="*/ 1371600 w 3339137"/>
                <a:gd name="connsiteY178" fmla="*/ 838200 h 3803650"/>
                <a:gd name="connsiteX179" fmla="*/ 1377950 w 3339137"/>
                <a:gd name="connsiteY179" fmla="*/ 819150 h 3803650"/>
                <a:gd name="connsiteX180" fmla="*/ 1397000 w 3339137"/>
                <a:gd name="connsiteY180" fmla="*/ 793750 h 3803650"/>
                <a:gd name="connsiteX181" fmla="*/ 1422400 w 3339137"/>
                <a:gd name="connsiteY181" fmla="*/ 755650 h 3803650"/>
                <a:gd name="connsiteX182" fmla="*/ 1454150 w 3339137"/>
                <a:gd name="connsiteY182" fmla="*/ 717550 h 3803650"/>
                <a:gd name="connsiteX183" fmla="*/ 1473200 w 3339137"/>
                <a:gd name="connsiteY183" fmla="*/ 698500 h 3803650"/>
                <a:gd name="connsiteX184" fmla="*/ 1485900 w 3339137"/>
                <a:gd name="connsiteY184" fmla="*/ 679450 h 3803650"/>
                <a:gd name="connsiteX185" fmla="*/ 1524000 w 3339137"/>
                <a:gd name="connsiteY185" fmla="*/ 654050 h 3803650"/>
                <a:gd name="connsiteX186" fmla="*/ 1536700 w 3339137"/>
                <a:gd name="connsiteY186" fmla="*/ 635000 h 3803650"/>
                <a:gd name="connsiteX187" fmla="*/ 1549400 w 3339137"/>
                <a:gd name="connsiteY187" fmla="*/ 596900 h 3803650"/>
                <a:gd name="connsiteX188" fmla="*/ 1562100 w 3339137"/>
                <a:gd name="connsiteY188" fmla="*/ 577850 h 3803650"/>
                <a:gd name="connsiteX189" fmla="*/ 1568450 w 3339137"/>
                <a:gd name="connsiteY189" fmla="*/ 558800 h 3803650"/>
                <a:gd name="connsiteX190" fmla="*/ 1587500 w 3339137"/>
                <a:gd name="connsiteY190" fmla="*/ 546100 h 3803650"/>
                <a:gd name="connsiteX191" fmla="*/ 1600200 w 3339137"/>
                <a:gd name="connsiteY191" fmla="*/ 527050 h 3803650"/>
                <a:gd name="connsiteX192" fmla="*/ 1644650 w 3339137"/>
                <a:gd name="connsiteY192" fmla="*/ 469900 h 3803650"/>
                <a:gd name="connsiteX193" fmla="*/ 1676400 w 3339137"/>
                <a:gd name="connsiteY193" fmla="*/ 412750 h 3803650"/>
                <a:gd name="connsiteX194" fmla="*/ 1682750 w 3339137"/>
                <a:gd name="connsiteY194" fmla="*/ 387350 h 3803650"/>
                <a:gd name="connsiteX195" fmla="*/ 1714500 w 3339137"/>
                <a:gd name="connsiteY195" fmla="*/ 342900 h 3803650"/>
                <a:gd name="connsiteX196" fmla="*/ 1752600 w 3339137"/>
                <a:gd name="connsiteY196" fmla="*/ 317500 h 3803650"/>
                <a:gd name="connsiteX197" fmla="*/ 1771650 w 3339137"/>
                <a:gd name="connsiteY197" fmla="*/ 292100 h 3803650"/>
                <a:gd name="connsiteX198" fmla="*/ 1784350 w 3339137"/>
                <a:gd name="connsiteY198" fmla="*/ 273050 h 3803650"/>
                <a:gd name="connsiteX199" fmla="*/ 1803400 w 3339137"/>
                <a:gd name="connsiteY199" fmla="*/ 254000 h 3803650"/>
                <a:gd name="connsiteX200" fmla="*/ 1822450 w 3339137"/>
                <a:gd name="connsiteY200" fmla="*/ 215900 h 3803650"/>
                <a:gd name="connsiteX201" fmla="*/ 1828800 w 3339137"/>
                <a:gd name="connsiteY201" fmla="*/ 196850 h 3803650"/>
                <a:gd name="connsiteX202" fmla="*/ 1847850 w 3339137"/>
                <a:gd name="connsiteY202" fmla="*/ 177800 h 3803650"/>
                <a:gd name="connsiteX203" fmla="*/ 1892300 w 3339137"/>
                <a:gd name="connsiteY203" fmla="*/ 114300 h 3803650"/>
                <a:gd name="connsiteX204" fmla="*/ 1898650 w 3339137"/>
                <a:gd name="connsiteY204" fmla="*/ 95250 h 3803650"/>
                <a:gd name="connsiteX205" fmla="*/ 1911350 w 3339137"/>
                <a:gd name="connsiteY205" fmla="*/ 76200 h 3803650"/>
                <a:gd name="connsiteX206" fmla="*/ 1917700 w 3339137"/>
                <a:gd name="connsiteY206" fmla="*/ 57150 h 3803650"/>
                <a:gd name="connsiteX207" fmla="*/ 1943100 w 3339137"/>
                <a:gd name="connsiteY207" fmla="*/ 19050 h 3803650"/>
                <a:gd name="connsiteX208" fmla="*/ 1955800 w 3339137"/>
                <a:gd name="connsiteY208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0800 w 3339137"/>
                <a:gd name="connsiteY55" fmla="*/ 3771900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4625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73150 w 3339137"/>
                <a:gd name="connsiteY77" fmla="*/ 3587750 h 3803650"/>
                <a:gd name="connsiteX78" fmla="*/ 1003300 w 3339137"/>
                <a:gd name="connsiteY78" fmla="*/ 3575050 h 3803650"/>
                <a:gd name="connsiteX79" fmla="*/ 952500 w 3339137"/>
                <a:gd name="connsiteY79" fmla="*/ 3562350 h 3803650"/>
                <a:gd name="connsiteX80" fmla="*/ 863600 w 3339137"/>
                <a:gd name="connsiteY80" fmla="*/ 3556000 h 3803650"/>
                <a:gd name="connsiteX81" fmla="*/ 844550 w 3339137"/>
                <a:gd name="connsiteY81" fmla="*/ 3549650 h 3803650"/>
                <a:gd name="connsiteX82" fmla="*/ 825500 w 3339137"/>
                <a:gd name="connsiteY82" fmla="*/ 3562350 h 3803650"/>
                <a:gd name="connsiteX83" fmla="*/ 793750 w 3339137"/>
                <a:gd name="connsiteY83" fmla="*/ 3575050 h 3803650"/>
                <a:gd name="connsiteX84" fmla="*/ 781050 w 3339137"/>
                <a:gd name="connsiteY84" fmla="*/ 3594100 h 3803650"/>
                <a:gd name="connsiteX85" fmla="*/ 762000 w 3339137"/>
                <a:gd name="connsiteY85" fmla="*/ 3606800 h 3803650"/>
                <a:gd name="connsiteX86" fmla="*/ 673100 w 3339137"/>
                <a:gd name="connsiteY86" fmla="*/ 3625850 h 3803650"/>
                <a:gd name="connsiteX87" fmla="*/ 539750 w 3339137"/>
                <a:gd name="connsiteY87" fmla="*/ 3651250 h 3803650"/>
                <a:gd name="connsiteX88" fmla="*/ 520700 w 3339137"/>
                <a:gd name="connsiteY88" fmla="*/ 3657600 h 3803650"/>
                <a:gd name="connsiteX89" fmla="*/ 450850 w 3339137"/>
                <a:gd name="connsiteY89" fmla="*/ 3670300 h 3803650"/>
                <a:gd name="connsiteX90" fmla="*/ 165100 w 3339137"/>
                <a:gd name="connsiteY90" fmla="*/ 3676650 h 3803650"/>
                <a:gd name="connsiteX91" fmla="*/ 69850 w 3339137"/>
                <a:gd name="connsiteY91" fmla="*/ 3670300 h 3803650"/>
                <a:gd name="connsiteX92" fmla="*/ 63500 w 3339137"/>
                <a:gd name="connsiteY92" fmla="*/ 3651250 h 3803650"/>
                <a:gd name="connsiteX93" fmla="*/ 50800 w 3339137"/>
                <a:gd name="connsiteY93" fmla="*/ 3594100 h 3803650"/>
                <a:gd name="connsiteX94" fmla="*/ 38100 w 3339137"/>
                <a:gd name="connsiteY94" fmla="*/ 3562350 h 3803650"/>
                <a:gd name="connsiteX95" fmla="*/ 31750 w 3339137"/>
                <a:gd name="connsiteY95" fmla="*/ 3492500 h 3803650"/>
                <a:gd name="connsiteX96" fmla="*/ 25400 w 3339137"/>
                <a:gd name="connsiteY96" fmla="*/ 3473450 h 3803650"/>
                <a:gd name="connsiteX97" fmla="*/ 19050 w 3339137"/>
                <a:gd name="connsiteY97" fmla="*/ 3416300 h 3803650"/>
                <a:gd name="connsiteX98" fmla="*/ 6350 w 3339137"/>
                <a:gd name="connsiteY98" fmla="*/ 3378200 h 3803650"/>
                <a:gd name="connsiteX99" fmla="*/ 0 w 3339137"/>
                <a:gd name="connsiteY99" fmla="*/ 3340100 h 3803650"/>
                <a:gd name="connsiteX100" fmla="*/ 19050 w 3339137"/>
                <a:gd name="connsiteY100" fmla="*/ 3187700 h 3803650"/>
                <a:gd name="connsiteX101" fmla="*/ 25400 w 3339137"/>
                <a:gd name="connsiteY101" fmla="*/ 3168650 h 3803650"/>
                <a:gd name="connsiteX102" fmla="*/ 31750 w 3339137"/>
                <a:gd name="connsiteY102" fmla="*/ 3136900 h 3803650"/>
                <a:gd name="connsiteX103" fmla="*/ 44450 w 3339137"/>
                <a:gd name="connsiteY103" fmla="*/ 3092450 h 3803650"/>
                <a:gd name="connsiteX104" fmla="*/ 63500 w 3339137"/>
                <a:gd name="connsiteY104" fmla="*/ 3009900 h 3803650"/>
                <a:gd name="connsiteX105" fmla="*/ 69850 w 3339137"/>
                <a:gd name="connsiteY105" fmla="*/ 2990850 h 3803650"/>
                <a:gd name="connsiteX106" fmla="*/ 76200 w 3339137"/>
                <a:gd name="connsiteY106" fmla="*/ 2908300 h 3803650"/>
                <a:gd name="connsiteX107" fmla="*/ 95250 w 3339137"/>
                <a:gd name="connsiteY107" fmla="*/ 2889250 h 3803650"/>
                <a:gd name="connsiteX108" fmla="*/ 107950 w 3339137"/>
                <a:gd name="connsiteY108" fmla="*/ 2870200 h 3803650"/>
                <a:gd name="connsiteX109" fmla="*/ 127000 w 3339137"/>
                <a:gd name="connsiteY109" fmla="*/ 2851150 h 3803650"/>
                <a:gd name="connsiteX110" fmla="*/ 152400 w 3339137"/>
                <a:gd name="connsiteY110" fmla="*/ 2813050 h 3803650"/>
                <a:gd name="connsiteX111" fmla="*/ 158750 w 3339137"/>
                <a:gd name="connsiteY111" fmla="*/ 2787650 h 3803650"/>
                <a:gd name="connsiteX112" fmla="*/ 165100 w 3339137"/>
                <a:gd name="connsiteY112" fmla="*/ 2768600 h 3803650"/>
                <a:gd name="connsiteX113" fmla="*/ 171450 w 3339137"/>
                <a:gd name="connsiteY113" fmla="*/ 2724150 h 3803650"/>
                <a:gd name="connsiteX114" fmla="*/ 196850 w 3339137"/>
                <a:gd name="connsiteY114" fmla="*/ 2667000 h 3803650"/>
                <a:gd name="connsiteX115" fmla="*/ 215900 w 3339137"/>
                <a:gd name="connsiteY115" fmla="*/ 2609850 h 3803650"/>
                <a:gd name="connsiteX116" fmla="*/ 228600 w 3339137"/>
                <a:gd name="connsiteY116" fmla="*/ 2590800 h 3803650"/>
                <a:gd name="connsiteX117" fmla="*/ 241300 w 3339137"/>
                <a:gd name="connsiteY117" fmla="*/ 2546350 h 3803650"/>
                <a:gd name="connsiteX118" fmla="*/ 254000 w 3339137"/>
                <a:gd name="connsiteY118" fmla="*/ 2527300 h 3803650"/>
                <a:gd name="connsiteX119" fmla="*/ 260350 w 3339137"/>
                <a:gd name="connsiteY119" fmla="*/ 2508250 h 3803650"/>
                <a:gd name="connsiteX120" fmla="*/ 279400 w 3339137"/>
                <a:gd name="connsiteY120" fmla="*/ 2495550 h 3803650"/>
                <a:gd name="connsiteX121" fmla="*/ 285750 w 3339137"/>
                <a:gd name="connsiteY121" fmla="*/ 2476500 h 3803650"/>
                <a:gd name="connsiteX122" fmla="*/ 304800 w 3339137"/>
                <a:gd name="connsiteY122" fmla="*/ 2425700 h 3803650"/>
                <a:gd name="connsiteX123" fmla="*/ 361950 w 3339137"/>
                <a:gd name="connsiteY123" fmla="*/ 2374900 h 3803650"/>
                <a:gd name="connsiteX124" fmla="*/ 374650 w 3339137"/>
                <a:gd name="connsiteY124" fmla="*/ 2355850 h 3803650"/>
                <a:gd name="connsiteX125" fmla="*/ 393700 w 3339137"/>
                <a:gd name="connsiteY125" fmla="*/ 2343150 h 3803650"/>
                <a:gd name="connsiteX126" fmla="*/ 400050 w 3339137"/>
                <a:gd name="connsiteY126" fmla="*/ 2324100 h 3803650"/>
                <a:gd name="connsiteX127" fmla="*/ 425450 w 3339137"/>
                <a:gd name="connsiteY127" fmla="*/ 2286000 h 3803650"/>
                <a:gd name="connsiteX128" fmla="*/ 463550 w 3339137"/>
                <a:gd name="connsiteY128" fmla="*/ 2247900 h 3803650"/>
                <a:gd name="connsiteX129" fmla="*/ 488950 w 3339137"/>
                <a:gd name="connsiteY129" fmla="*/ 2190750 h 3803650"/>
                <a:gd name="connsiteX130" fmla="*/ 495300 w 3339137"/>
                <a:gd name="connsiteY130" fmla="*/ 2171700 h 3803650"/>
                <a:gd name="connsiteX131" fmla="*/ 508000 w 3339137"/>
                <a:gd name="connsiteY131" fmla="*/ 2152650 h 3803650"/>
                <a:gd name="connsiteX132" fmla="*/ 514350 w 3339137"/>
                <a:gd name="connsiteY132" fmla="*/ 2133600 h 3803650"/>
                <a:gd name="connsiteX133" fmla="*/ 539750 w 3339137"/>
                <a:gd name="connsiteY133" fmla="*/ 2095500 h 3803650"/>
                <a:gd name="connsiteX134" fmla="*/ 552450 w 3339137"/>
                <a:gd name="connsiteY134" fmla="*/ 2076450 h 3803650"/>
                <a:gd name="connsiteX135" fmla="*/ 577850 w 3339137"/>
                <a:gd name="connsiteY135" fmla="*/ 2038350 h 3803650"/>
                <a:gd name="connsiteX136" fmla="*/ 590550 w 3339137"/>
                <a:gd name="connsiteY136" fmla="*/ 2019300 h 3803650"/>
                <a:gd name="connsiteX137" fmla="*/ 609600 w 3339137"/>
                <a:gd name="connsiteY137" fmla="*/ 2000250 h 3803650"/>
                <a:gd name="connsiteX138" fmla="*/ 622300 w 3339137"/>
                <a:gd name="connsiteY138" fmla="*/ 1962150 h 3803650"/>
                <a:gd name="connsiteX139" fmla="*/ 647700 w 3339137"/>
                <a:gd name="connsiteY139" fmla="*/ 1924050 h 3803650"/>
                <a:gd name="connsiteX140" fmla="*/ 654050 w 3339137"/>
                <a:gd name="connsiteY140" fmla="*/ 1905000 h 3803650"/>
                <a:gd name="connsiteX141" fmla="*/ 679450 w 3339137"/>
                <a:gd name="connsiteY141" fmla="*/ 1866900 h 3803650"/>
                <a:gd name="connsiteX142" fmla="*/ 692150 w 3339137"/>
                <a:gd name="connsiteY142" fmla="*/ 1847850 h 3803650"/>
                <a:gd name="connsiteX143" fmla="*/ 723900 w 3339137"/>
                <a:gd name="connsiteY143" fmla="*/ 1797050 h 3803650"/>
                <a:gd name="connsiteX144" fmla="*/ 736600 w 3339137"/>
                <a:gd name="connsiteY144" fmla="*/ 1778000 h 3803650"/>
                <a:gd name="connsiteX145" fmla="*/ 755650 w 3339137"/>
                <a:gd name="connsiteY145" fmla="*/ 1758950 h 3803650"/>
                <a:gd name="connsiteX146" fmla="*/ 774700 w 3339137"/>
                <a:gd name="connsiteY146" fmla="*/ 1714500 h 3803650"/>
                <a:gd name="connsiteX147" fmla="*/ 793750 w 3339137"/>
                <a:gd name="connsiteY147" fmla="*/ 1701800 h 3803650"/>
                <a:gd name="connsiteX148" fmla="*/ 812800 w 3339137"/>
                <a:gd name="connsiteY148" fmla="*/ 1676400 h 3803650"/>
                <a:gd name="connsiteX149" fmla="*/ 831850 w 3339137"/>
                <a:gd name="connsiteY149" fmla="*/ 1657350 h 3803650"/>
                <a:gd name="connsiteX150" fmla="*/ 857250 w 3339137"/>
                <a:gd name="connsiteY150" fmla="*/ 1619250 h 3803650"/>
                <a:gd name="connsiteX151" fmla="*/ 863600 w 3339137"/>
                <a:gd name="connsiteY151" fmla="*/ 1600200 h 3803650"/>
                <a:gd name="connsiteX152" fmla="*/ 882650 w 3339137"/>
                <a:gd name="connsiteY152" fmla="*/ 1587500 h 3803650"/>
                <a:gd name="connsiteX153" fmla="*/ 889000 w 3339137"/>
                <a:gd name="connsiteY153" fmla="*/ 1568450 h 3803650"/>
                <a:gd name="connsiteX154" fmla="*/ 927100 w 3339137"/>
                <a:gd name="connsiteY154" fmla="*/ 1530350 h 3803650"/>
                <a:gd name="connsiteX155" fmla="*/ 952500 w 3339137"/>
                <a:gd name="connsiteY155" fmla="*/ 1498600 h 3803650"/>
                <a:gd name="connsiteX156" fmla="*/ 965200 w 3339137"/>
                <a:gd name="connsiteY156" fmla="*/ 1473200 h 3803650"/>
                <a:gd name="connsiteX157" fmla="*/ 977900 w 3339137"/>
                <a:gd name="connsiteY157" fmla="*/ 1454150 h 3803650"/>
                <a:gd name="connsiteX158" fmla="*/ 990600 w 3339137"/>
                <a:gd name="connsiteY158" fmla="*/ 1416050 h 3803650"/>
                <a:gd name="connsiteX159" fmla="*/ 996950 w 3339137"/>
                <a:gd name="connsiteY159" fmla="*/ 1397000 h 3803650"/>
                <a:gd name="connsiteX160" fmla="*/ 1009650 w 3339137"/>
                <a:gd name="connsiteY160" fmla="*/ 1377950 h 3803650"/>
                <a:gd name="connsiteX161" fmla="*/ 1016000 w 3339137"/>
                <a:gd name="connsiteY161" fmla="*/ 1358900 h 3803650"/>
                <a:gd name="connsiteX162" fmla="*/ 1035050 w 3339137"/>
                <a:gd name="connsiteY162" fmla="*/ 1339850 h 3803650"/>
                <a:gd name="connsiteX163" fmla="*/ 1060450 w 3339137"/>
                <a:gd name="connsiteY163" fmla="*/ 1308100 h 3803650"/>
                <a:gd name="connsiteX164" fmla="*/ 1079500 w 3339137"/>
                <a:gd name="connsiteY164" fmla="*/ 1270000 h 3803650"/>
                <a:gd name="connsiteX165" fmla="*/ 1098550 w 3339137"/>
                <a:gd name="connsiteY165" fmla="*/ 1244600 h 3803650"/>
                <a:gd name="connsiteX166" fmla="*/ 1123950 w 3339137"/>
                <a:gd name="connsiteY166" fmla="*/ 1238250 h 3803650"/>
                <a:gd name="connsiteX167" fmla="*/ 1168400 w 3339137"/>
                <a:gd name="connsiteY167" fmla="*/ 1174750 h 3803650"/>
                <a:gd name="connsiteX168" fmla="*/ 1200150 w 3339137"/>
                <a:gd name="connsiteY168" fmla="*/ 1130300 h 3803650"/>
                <a:gd name="connsiteX169" fmla="*/ 1212850 w 3339137"/>
                <a:gd name="connsiteY169" fmla="*/ 1092200 h 3803650"/>
                <a:gd name="connsiteX170" fmla="*/ 1257300 w 3339137"/>
                <a:gd name="connsiteY170" fmla="*/ 1035050 h 3803650"/>
                <a:gd name="connsiteX171" fmla="*/ 1270000 w 3339137"/>
                <a:gd name="connsiteY171" fmla="*/ 1016000 h 3803650"/>
                <a:gd name="connsiteX172" fmla="*/ 1282700 w 3339137"/>
                <a:gd name="connsiteY172" fmla="*/ 996950 h 3803650"/>
                <a:gd name="connsiteX173" fmla="*/ 1314450 w 3339137"/>
                <a:gd name="connsiteY173" fmla="*/ 958850 h 3803650"/>
                <a:gd name="connsiteX174" fmla="*/ 1327150 w 3339137"/>
                <a:gd name="connsiteY174" fmla="*/ 933450 h 3803650"/>
                <a:gd name="connsiteX175" fmla="*/ 1339850 w 3339137"/>
                <a:gd name="connsiteY175" fmla="*/ 914400 h 3803650"/>
                <a:gd name="connsiteX176" fmla="*/ 1352550 w 3339137"/>
                <a:gd name="connsiteY176" fmla="*/ 876300 h 3803650"/>
                <a:gd name="connsiteX177" fmla="*/ 1358900 w 3339137"/>
                <a:gd name="connsiteY177" fmla="*/ 857250 h 3803650"/>
                <a:gd name="connsiteX178" fmla="*/ 1371600 w 3339137"/>
                <a:gd name="connsiteY178" fmla="*/ 838200 h 3803650"/>
                <a:gd name="connsiteX179" fmla="*/ 1377950 w 3339137"/>
                <a:gd name="connsiteY179" fmla="*/ 819150 h 3803650"/>
                <a:gd name="connsiteX180" fmla="*/ 1397000 w 3339137"/>
                <a:gd name="connsiteY180" fmla="*/ 793750 h 3803650"/>
                <a:gd name="connsiteX181" fmla="*/ 1422400 w 3339137"/>
                <a:gd name="connsiteY181" fmla="*/ 755650 h 3803650"/>
                <a:gd name="connsiteX182" fmla="*/ 1454150 w 3339137"/>
                <a:gd name="connsiteY182" fmla="*/ 717550 h 3803650"/>
                <a:gd name="connsiteX183" fmla="*/ 1473200 w 3339137"/>
                <a:gd name="connsiteY183" fmla="*/ 698500 h 3803650"/>
                <a:gd name="connsiteX184" fmla="*/ 1485900 w 3339137"/>
                <a:gd name="connsiteY184" fmla="*/ 679450 h 3803650"/>
                <a:gd name="connsiteX185" fmla="*/ 1524000 w 3339137"/>
                <a:gd name="connsiteY185" fmla="*/ 654050 h 3803650"/>
                <a:gd name="connsiteX186" fmla="*/ 1536700 w 3339137"/>
                <a:gd name="connsiteY186" fmla="*/ 635000 h 3803650"/>
                <a:gd name="connsiteX187" fmla="*/ 1549400 w 3339137"/>
                <a:gd name="connsiteY187" fmla="*/ 596900 h 3803650"/>
                <a:gd name="connsiteX188" fmla="*/ 1562100 w 3339137"/>
                <a:gd name="connsiteY188" fmla="*/ 577850 h 3803650"/>
                <a:gd name="connsiteX189" fmla="*/ 1568450 w 3339137"/>
                <a:gd name="connsiteY189" fmla="*/ 558800 h 3803650"/>
                <a:gd name="connsiteX190" fmla="*/ 1587500 w 3339137"/>
                <a:gd name="connsiteY190" fmla="*/ 546100 h 3803650"/>
                <a:gd name="connsiteX191" fmla="*/ 1600200 w 3339137"/>
                <a:gd name="connsiteY191" fmla="*/ 527050 h 3803650"/>
                <a:gd name="connsiteX192" fmla="*/ 1644650 w 3339137"/>
                <a:gd name="connsiteY192" fmla="*/ 469900 h 3803650"/>
                <a:gd name="connsiteX193" fmla="*/ 1676400 w 3339137"/>
                <a:gd name="connsiteY193" fmla="*/ 412750 h 3803650"/>
                <a:gd name="connsiteX194" fmla="*/ 1682750 w 3339137"/>
                <a:gd name="connsiteY194" fmla="*/ 387350 h 3803650"/>
                <a:gd name="connsiteX195" fmla="*/ 1714500 w 3339137"/>
                <a:gd name="connsiteY195" fmla="*/ 342900 h 3803650"/>
                <a:gd name="connsiteX196" fmla="*/ 1752600 w 3339137"/>
                <a:gd name="connsiteY196" fmla="*/ 317500 h 3803650"/>
                <a:gd name="connsiteX197" fmla="*/ 1771650 w 3339137"/>
                <a:gd name="connsiteY197" fmla="*/ 292100 h 3803650"/>
                <a:gd name="connsiteX198" fmla="*/ 1784350 w 3339137"/>
                <a:gd name="connsiteY198" fmla="*/ 273050 h 3803650"/>
                <a:gd name="connsiteX199" fmla="*/ 1803400 w 3339137"/>
                <a:gd name="connsiteY199" fmla="*/ 254000 h 3803650"/>
                <a:gd name="connsiteX200" fmla="*/ 1822450 w 3339137"/>
                <a:gd name="connsiteY200" fmla="*/ 215900 h 3803650"/>
                <a:gd name="connsiteX201" fmla="*/ 1828800 w 3339137"/>
                <a:gd name="connsiteY201" fmla="*/ 196850 h 3803650"/>
                <a:gd name="connsiteX202" fmla="*/ 1847850 w 3339137"/>
                <a:gd name="connsiteY202" fmla="*/ 177800 h 3803650"/>
                <a:gd name="connsiteX203" fmla="*/ 1892300 w 3339137"/>
                <a:gd name="connsiteY203" fmla="*/ 114300 h 3803650"/>
                <a:gd name="connsiteX204" fmla="*/ 1898650 w 3339137"/>
                <a:gd name="connsiteY204" fmla="*/ 95250 h 3803650"/>
                <a:gd name="connsiteX205" fmla="*/ 1911350 w 3339137"/>
                <a:gd name="connsiteY205" fmla="*/ 76200 h 3803650"/>
                <a:gd name="connsiteX206" fmla="*/ 1917700 w 3339137"/>
                <a:gd name="connsiteY206" fmla="*/ 57150 h 3803650"/>
                <a:gd name="connsiteX207" fmla="*/ 1943100 w 3339137"/>
                <a:gd name="connsiteY207" fmla="*/ 19050 h 3803650"/>
                <a:gd name="connsiteX208" fmla="*/ 1955800 w 3339137"/>
                <a:gd name="connsiteY208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4625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73150 w 3339137"/>
                <a:gd name="connsiteY77" fmla="*/ 3587750 h 3803650"/>
                <a:gd name="connsiteX78" fmla="*/ 1003300 w 3339137"/>
                <a:gd name="connsiteY78" fmla="*/ 3575050 h 3803650"/>
                <a:gd name="connsiteX79" fmla="*/ 952500 w 3339137"/>
                <a:gd name="connsiteY79" fmla="*/ 3562350 h 3803650"/>
                <a:gd name="connsiteX80" fmla="*/ 863600 w 3339137"/>
                <a:gd name="connsiteY80" fmla="*/ 3556000 h 3803650"/>
                <a:gd name="connsiteX81" fmla="*/ 844550 w 3339137"/>
                <a:gd name="connsiteY81" fmla="*/ 3549650 h 3803650"/>
                <a:gd name="connsiteX82" fmla="*/ 825500 w 3339137"/>
                <a:gd name="connsiteY82" fmla="*/ 3562350 h 3803650"/>
                <a:gd name="connsiteX83" fmla="*/ 793750 w 3339137"/>
                <a:gd name="connsiteY83" fmla="*/ 3575050 h 3803650"/>
                <a:gd name="connsiteX84" fmla="*/ 781050 w 3339137"/>
                <a:gd name="connsiteY84" fmla="*/ 3594100 h 3803650"/>
                <a:gd name="connsiteX85" fmla="*/ 762000 w 3339137"/>
                <a:gd name="connsiteY85" fmla="*/ 3606800 h 3803650"/>
                <a:gd name="connsiteX86" fmla="*/ 673100 w 3339137"/>
                <a:gd name="connsiteY86" fmla="*/ 3625850 h 3803650"/>
                <a:gd name="connsiteX87" fmla="*/ 539750 w 3339137"/>
                <a:gd name="connsiteY87" fmla="*/ 3651250 h 3803650"/>
                <a:gd name="connsiteX88" fmla="*/ 520700 w 3339137"/>
                <a:gd name="connsiteY88" fmla="*/ 3657600 h 3803650"/>
                <a:gd name="connsiteX89" fmla="*/ 450850 w 3339137"/>
                <a:gd name="connsiteY89" fmla="*/ 3670300 h 3803650"/>
                <a:gd name="connsiteX90" fmla="*/ 165100 w 3339137"/>
                <a:gd name="connsiteY90" fmla="*/ 3676650 h 3803650"/>
                <a:gd name="connsiteX91" fmla="*/ 69850 w 3339137"/>
                <a:gd name="connsiteY91" fmla="*/ 3670300 h 3803650"/>
                <a:gd name="connsiteX92" fmla="*/ 63500 w 3339137"/>
                <a:gd name="connsiteY92" fmla="*/ 3651250 h 3803650"/>
                <a:gd name="connsiteX93" fmla="*/ 50800 w 3339137"/>
                <a:gd name="connsiteY93" fmla="*/ 3594100 h 3803650"/>
                <a:gd name="connsiteX94" fmla="*/ 38100 w 3339137"/>
                <a:gd name="connsiteY94" fmla="*/ 3562350 h 3803650"/>
                <a:gd name="connsiteX95" fmla="*/ 31750 w 3339137"/>
                <a:gd name="connsiteY95" fmla="*/ 3492500 h 3803650"/>
                <a:gd name="connsiteX96" fmla="*/ 25400 w 3339137"/>
                <a:gd name="connsiteY96" fmla="*/ 3473450 h 3803650"/>
                <a:gd name="connsiteX97" fmla="*/ 19050 w 3339137"/>
                <a:gd name="connsiteY97" fmla="*/ 3416300 h 3803650"/>
                <a:gd name="connsiteX98" fmla="*/ 6350 w 3339137"/>
                <a:gd name="connsiteY98" fmla="*/ 3378200 h 3803650"/>
                <a:gd name="connsiteX99" fmla="*/ 0 w 3339137"/>
                <a:gd name="connsiteY99" fmla="*/ 3340100 h 3803650"/>
                <a:gd name="connsiteX100" fmla="*/ 19050 w 3339137"/>
                <a:gd name="connsiteY100" fmla="*/ 3187700 h 3803650"/>
                <a:gd name="connsiteX101" fmla="*/ 25400 w 3339137"/>
                <a:gd name="connsiteY101" fmla="*/ 3168650 h 3803650"/>
                <a:gd name="connsiteX102" fmla="*/ 31750 w 3339137"/>
                <a:gd name="connsiteY102" fmla="*/ 3136900 h 3803650"/>
                <a:gd name="connsiteX103" fmla="*/ 44450 w 3339137"/>
                <a:gd name="connsiteY103" fmla="*/ 3092450 h 3803650"/>
                <a:gd name="connsiteX104" fmla="*/ 63500 w 3339137"/>
                <a:gd name="connsiteY104" fmla="*/ 3009900 h 3803650"/>
                <a:gd name="connsiteX105" fmla="*/ 69850 w 3339137"/>
                <a:gd name="connsiteY105" fmla="*/ 2990850 h 3803650"/>
                <a:gd name="connsiteX106" fmla="*/ 76200 w 3339137"/>
                <a:gd name="connsiteY106" fmla="*/ 2908300 h 3803650"/>
                <a:gd name="connsiteX107" fmla="*/ 95250 w 3339137"/>
                <a:gd name="connsiteY107" fmla="*/ 2889250 h 3803650"/>
                <a:gd name="connsiteX108" fmla="*/ 107950 w 3339137"/>
                <a:gd name="connsiteY108" fmla="*/ 2870200 h 3803650"/>
                <a:gd name="connsiteX109" fmla="*/ 127000 w 3339137"/>
                <a:gd name="connsiteY109" fmla="*/ 2851150 h 3803650"/>
                <a:gd name="connsiteX110" fmla="*/ 152400 w 3339137"/>
                <a:gd name="connsiteY110" fmla="*/ 2813050 h 3803650"/>
                <a:gd name="connsiteX111" fmla="*/ 158750 w 3339137"/>
                <a:gd name="connsiteY111" fmla="*/ 2787650 h 3803650"/>
                <a:gd name="connsiteX112" fmla="*/ 165100 w 3339137"/>
                <a:gd name="connsiteY112" fmla="*/ 2768600 h 3803650"/>
                <a:gd name="connsiteX113" fmla="*/ 171450 w 3339137"/>
                <a:gd name="connsiteY113" fmla="*/ 2724150 h 3803650"/>
                <a:gd name="connsiteX114" fmla="*/ 196850 w 3339137"/>
                <a:gd name="connsiteY114" fmla="*/ 2667000 h 3803650"/>
                <a:gd name="connsiteX115" fmla="*/ 215900 w 3339137"/>
                <a:gd name="connsiteY115" fmla="*/ 2609850 h 3803650"/>
                <a:gd name="connsiteX116" fmla="*/ 228600 w 3339137"/>
                <a:gd name="connsiteY116" fmla="*/ 2590800 h 3803650"/>
                <a:gd name="connsiteX117" fmla="*/ 241300 w 3339137"/>
                <a:gd name="connsiteY117" fmla="*/ 2546350 h 3803650"/>
                <a:gd name="connsiteX118" fmla="*/ 254000 w 3339137"/>
                <a:gd name="connsiteY118" fmla="*/ 2527300 h 3803650"/>
                <a:gd name="connsiteX119" fmla="*/ 260350 w 3339137"/>
                <a:gd name="connsiteY119" fmla="*/ 2508250 h 3803650"/>
                <a:gd name="connsiteX120" fmla="*/ 279400 w 3339137"/>
                <a:gd name="connsiteY120" fmla="*/ 2495550 h 3803650"/>
                <a:gd name="connsiteX121" fmla="*/ 285750 w 3339137"/>
                <a:gd name="connsiteY121" fmla="*/ 2476500 h 3803650"/>
                <a:gd name="connsiteX122" fmla="*/ 304800 w 3339137"/>
                <a:gd name="connsiteY122" fmla="*/ 2425700 h 3803650"/>
                <a:gd name="connsiteX123" fmla="*/ 361950 w 3339137"/>
                <a:gd name="connsiteY123" fmla="*/ 2374900 h 3803650"/>
                <a:gd name="connsiteX124" fmla="*/ 374650 w 3339137"/>
                <a:gd name="connsiteY124" fmla="*/ 2355850 h 3803650"/>
                <a:gd name="connsiteX125" fmla="*/ 393700 w 3339137"/>
                <a:gd name="connsiteY125" fmla="*/ 2343150 h 3803650"/>
                <a:gd name="connsiteX126" fmla="*/ 400050 w 3339137"/>
                <a:gd name="connsiteY126" fmla="*/ 2324100 h 3803650"/>
                <a:gd name="connsiteX127" fmla="*/ 425450 w 3339137"/>
                <a:gd name="connsiteY127" fmla="*/ 2286000 h 3803650"/>
                <a:gd name="connsiteX128" fmla="*/ 463550 w 3339137"/>
                <a:gd name="connsiteY128" fmla="*/ 2247900 h 3803650"/>
                <a:gd name="connsiteX129" fmla="*/ 488950 w 3339137"/>
                <a:gd name="connsiteY129" fmla="*/ 2190750 h 3803650"/>
                <a:gd name="connsiteX130" fmla="*/ 495300 w 3339137"/>
                <a:gd name="connsiteY130" fmla="*/ 2171700 h 3803650"/>
                <a:gd name="connsiteX131" fmla="*/ 508000 w 3339137"/>
                <a:gd name="connsiteY131" fmla="*/ 2152650 h 3803650"/>
                <a:gd name="connsiteX132" fmla="*/ 514350 w 3339137"/>
                <a:gd name="connsiteY132" fmla="*/ 2133600 h 3803650"/>
                <a:gd name="connsiteX133" fmla="*/ 539750 w 3339137"/>
                <a:gd name="connsiteY133" fmla="*/ 2095500 h 3803650"/>
                <a:gd name="connsiteX134" fmla="*/ 552450 w 3339137"/>
                <a:gd name="connsiteY134" fmla="*/ 2076450 h 3803650"/>
                <a:gd name="connsiteX135" fmla="*/ 577850 w 3339137"/>
                <a:gd name="connsiteY135" fmla="*/ 2038350 h 3803650"/>
                <a:gd name="connsiteX136" fmla="*/ 590550 w 3339137"/>
                <a:gd name="connsiteY136" fmla="*/ 2019300 h 3803650"/>
                <a:gd name="connsiteX137" fmla="*/ 609600 w 3339137"/>
                <a:gd name="connsiteY137" fmla="*/ 2000250 h 3803650"/>
                <a:gd name="connsiteX138" fmla="*/ 622300 w 3339137"/>
                <a:gd name="connsiteY138" fmla="*/ 1962150 h 3803650"/>
                <a:gd name="connsiteX139" fmla="*/ 647700 w 3339137"/>
                <a:gd name="connsiteY139" fmla="*/ 1924050 h 3803650"/>
                <a:gd name="connsiteX140" fmla="*/ 654050 w 3339137"/>
                <a:gd name="connsiteY140" fmla="*/ 1905000 h 3803650"/>
                <a:gd name="connsiteX141" fmla="*/ 679450 w 3339137"/>
                <a:gd name="connsiteY141" fmla="*/ 1866900 h 3803650"/>
                <a:gd name="connsiteX142" fmla="*/ 692150 w 3339137"/>
                <a:gd name="connsiteY142" fmla="*/ 1847850 h 3803650"/>
                <a:gd name="connsiteX143" fmla="*/ 723900 w 3339137"/>
                <a:gd name="connsiteY143" fmla="*/ 1797050 h 3803650"/>
                <a:gd name="connsiteX144" fmla="*/ 736600 w 3339137"/>
                <a:gd name="connsiteY144" fmla="*/ 1778000 h 3803650"/>
                <a:gd name="connsiteX145" fmla="*/ 755650 w 3339137"/>
                <a:gd name="connsiteY145" fmla="*/ 1758950 h 3803650"/>
                <a:gd name="connsiteX146" fmla="*/ 774700 w 3339137"/>
                <a:gd name="connsiteY146" fmla="*/ 1714500 h 3803650"/>
                <a:gd name="connsiteX147" fmla="*/ 793750 w 3339137"/>
                <a:gd name="connsiteY147" fmla="*/ 1701800 h 3803650"/>
                <a:gd name="connsiteX148" fmla="*/ 812800 w 3339137"/>
                <a:gd name="connsiteY148" fmla="*/ 1676400 h 3803650"/>
                <a:gd name="connsiteX149" fmla="*/ 831850 w 3339137"/>
                <a:gd name="connsiteY149" fmla="*/ 1657350 h 3803650"/>
                <a:gd name="connsiteX150" fmla="*/ 857250 w 3339137"/>
                <a:gd name="connsiteY150" fmla="*/ 1619250 h 3803650"/>
                <a:gd name="connsiteX151" fmla="*/ 863600 w 3339137"/>
                <a:gd name="connsiteY151" fmla="*/ 1600200 h 3803650"/>
                <a:gd name="connsiteX152" fmla="*/ 882650 w 3339137"/>
                <a:gd name="connsiteY152" fmla="*/ 1587500 h 3803650"/>
                <a:gd name="connsiteX153" fmla="*/ 889000 w 3339137"/>
                <a:gd name="connsiteY153" fmla="*/ 1568450 h 3803650"/>
                <a:gd name="connsiteX154" fmla="*/ 927100 w 3339137"/>
                <a:gd name="connsiteY154" fmla="*/ 1530350 h 3803650"/>
                <a:gd name="connsiteX155" fmla="*/ 952500 w 3339137"/>
                <a:gd name="connsiteY155" fmla="*/ 1498600 h 3803650"/>
                <a:gd name="connsiteX156" fmla="*/ 965200 w 3339137"/>
                <a:gd name="connsiteY156" fmla="*/ 1473200 h 3803650"/>
                <a:gd name="connsiteX157" fmla="*/ 977900 w 3339137"/>
                <a:gd name="connsiteY157" fmla="*/ 1454150 h 3803650"/>
                <a:gd name="connsiteX158" fmla="*/ 990600 w 3339137"/>
                <a:gd name="connsiteY158" fmla="*/ 1416050 h 3803650"/>
                <a:gd name="connsiteX159" fmla="*/ 996950 w 3339137"/>
                <a:gd name="connsiteY159" fmla="*/ 1397000 h 3803650"/>
                <a:gd name="connsiteX160" fmla="*/ 1009650 w 3339137"/>
                <a:gd name="connsiteY160" fmla="*/ 1377950 h 3803650"/>
                <a:gd name="connsiteX161" fmla="*/ 1016000 w 3339137"/>
                <a:gd name="connsiteY161" fmla="*/ 1358900 h 3803650"/>
                <a:gd name="connsiteX162" fmla="*/ 1035050 w 3339137"/>
                <a:gd name="connsiteY162" fmla="*/ 1339850 h 3803650"/>
                <a:gd name="connsiteX163" fmla="*/ 1060450 w 3339137"/>
                <a:gd name="connsiteY163" fmla="*/ 1308100 h 3803650"/>
                <a:gd name="connsiteX164" fmla="*/ 1079500 w 3339137"/>
                <a:gd name="connsiteY164" fmla="*/ 1270000 h 3803650"/>
                <a:gd name="connsiteX165" fmla="*/ 1098550 w 3339137"/>
                <a:gd name="connsiteY165" fmla="*/ 1244600 h 3803650"/>
                <a:gd name="connsiteX166" fmla="*/ 1123950 w 3339137"/>
                <a:gd name="connsiteY166" fmla="*/ 1238250 h 3803650"/>
                <a:gd name="connsiteX167" fmla="*/ 1168400 w 3339137"/>
                <a:gd name="connsiteY167" fmla="*/ 1174750 h 3803650"/>
                <a:gd name="connsiteX168" fmla="*/ 1200150 w 3339137"/>
                <a:gd name="connsiteY168" fmla="*/ 1130300 h 3803650"/>
                <a:gd name="connsiteX169" fmla="*/ 1212850 w 3339137"/>
                <a:gd name="connsiteY169" fmla="*/ 1092200 h 3803650"/>
                <a:gd name="connsiteX170" fmla="*/ 1257300 w 3339137"/>
                <a:gd name="connsiteY170" fmla="*/ 1035050 h 3803650"/>
                <a:gd name="connsiteX171" fmla="*/ 1270000 w 3339137"/>
                <a:gd name="connsiteY171" fmla="*/ 1016000 h 3803650"/>
                <a:gd name="connsiteX172" fmla="*/ 1282700 w 3339137"/>
                <a:gd name="connsiteY172" fmla="*/ 996950 h 3803650"/>
                <a:gd name="connsiteX173" fmla="*/ 1314450 w 3339137"/>
                <a:gd name="connsiteY173" fmla="*/ 958850 h 3803650"/>
                <a:gd name="connsiteX174" fmla="*/ 1327150 w 3339137"/>
                <a:gd name="connsiteY174" fmla="*/ 933450 h 3803650"/>
                <a:gd name="connsiteX175" fmla="*/ 1339850 w 3339137"/>
                <a:gd name="connsiteY175" fmla="*/ 914400 h 3803650"/>
                <a:gd name="connsiteX176" fmla="*/ 1352550 w 3339137"/>
                <a:gd name="connsiteY176" fmla="*/ 876300 h 3803650"/>
                <a:gd name="connsiteX177" fmla="*/ 1358900 w 3339137"/>
                <a:gd name="connsiteY177" fmla="*/ 857250 h 3803650"/>
                <a:gd name="connsiteX178" fmla="*/ 1371600 w 3339137"/>
                <a:gd name="connsiteY178" fmla="*/ 838200 h 3803650"/>
                <a:gd name="connsiteX179" fmla="*/ 1377950 w 3339137"/>
                <a:gd name="connsiteY179" fmla="*/ 819150 h 3803650"/>
                <a:gd name="connsiteX180" fmla="*/ 1397000 w 3339137"/>
                <a:gd name="connsiteY180" fmla="*/ 793750 h 3803650"/>
                <a:gd name="connsiteX181" fmla="*/ 1422400 w 3339137"/>
                <a:gd name="connsiteY181" fmla="*/ 755650 h 3803650"/>
                <a:gd name="connsiteX182" fmla="*/ 1454150 w 3339137"/>
                <a:gd name="connsiteY182" fmla="*/ 717550 h 3803650"/>
                <a:gd name="connsiteX183" fmla="*/ 1473200 w 3339137"/>
                <a:gd name="connsiteY183" fmla="*/ 698500 h 3803650"/>
                <a:gd name="connsiteX184" fmla="*/ 1485900 w 3339137"/>
                <a:gd name="connsiteY184" fmla="*/ 679450 h 3803650"/>
                <a:gd name="connsiteX185" fmla="*/ 1524000 w 3339137"/>
                <a:gd name="connsiteY185" fmla="*/ 654050 h 3803650"/>
                <a:gd name="connsiteX186" fmla="*/ 1536700 w 3339137"/>
                <a:gd name="connsiteY186" fmla="*/ 635000 h 3803650"/>
                <a:gd name="connsiteX187" fmla="*/ 1549400 w 3339137"/>
                <a:gd name="connsiteY187" fmla="*/ 596900 h 3803650"/>
                <a:gd name="connsiteX188" fmla="*/ 1562100 w 3339137"/>
                <a:gd name="connsiteY188" fmla="*/ 577850 h 3803650"/>
                <a:gd name="connsiteX189" fmla="*/ 1568450 w 3339137"/>
                <a:gd name="connsiteY189" fmla="*/ 558800 h 3803650"/>
                <a:gd name="connsiteX190" fmla="*/ 1587500 w 3339137"/>
                <a:gd name="connsiteY190" fmla="*/ 546100 h 3803650"/>
                <a:gd name="connsiteX191" fmla="*/ 1600200 w 3339137"/>
                <a:gd name="connsiteY191" fmla="*/ 527050 h 3803650"/>
                <a:gd name="connsiteX192" fmla="*/ 1644650 w 3339137"/>
                <a:gd name="connsiteY192" fmla="*/ 469900 h 3803650"/>
                <a:gd name="connsiteX193" fmla="*/ 1676400 w 3339137"/>
                <a:gd name="connsiteY193" fmla="*/ 412750 h 3803650"/>
                <a:gd name="connsiteX194" fmla="*/ 1682750 w 3339137"/>
                <a:gd name="connsiteY194" fmla="*/ 387350 h 3803650"/>
                <a:gd name="connsiteX195" fmla="*/ 1714500 w 3339137"/>
                <a:gd name="connsiteY195" fmla="*/ 342900 h 3803650"/>
                <a:gd name="connsiteX196" fmla="*/ 1752600 w 3339137"/>
                <a:gd name="connsiteY196" fmla="*/ 317500 h 3803650"/>
                <a:gd name="connsiteX197" fmla="*/ 1771650 w 3339137"/>
                <a:gd name="connsiteY197" fmla="*/ 292100 h 3803650"/>
                <a:gd name="connsiteX198" fmla="*/ 1784350 w 3339137"/>
                <a:gd name="connsiteY198" fmla="*/ 273050 h 3803650"/>
                <a:gd name="connsiteX199" fmla="*/ 1803400 w 3339137"/>
                <a:gd name="connsiteY199" fmla="*/ 254000 h 3803650"/>
                <a:gd name="connsiteX200" fmla="*/ 1822450 w 3339137"/>
                <a:gd name="connsiteY200" fmla="*/ 215900 h 3803650"/>
                <a:gd name="connsiteX201" fmla="*/ 1828800 w 3339137"/>
                <a:gd name="connsiteY201" fmla="*/ 196850 h 3803650"/>
                <a:gd name="connsiteX202" fmla="*/ 1847850 w 3339137"/>
                <a:gd name="connsiteY202" fmla="*/ 177800 h 3803650"/>
                <a:gd name="connsiteX203" fmla="*/ 1892300 w 3339137"/>
                <a:gd name="connsiteY203" fmla="*/ 114300 h 3803650"/>
                <a:gd name="connsiteX204" fmla="*/ 1898650 w 3339137"/>
                <a:gd name="connsiteY204" fmla="*/ 95250 h 3803650"/>
                <a:gd name="connsiteX205" fmla="*/ 1911350 w 3339137"/>
                <a:gd name="connsiteY205" fmla="*/ 76200 h 3803650"/>
                <a:gd name="connsiteX206" fmla="*/ 1917700 w 3339137"/>
                <a:gd name="connsiteY206" fmla="*/ 57150 h 3803650"/>
                <a:gd name="connsiteX207" fmla="*/ 1943100 w 3339137"/>
                <a:gd name="connsiteY207" fmla="*/ 19050 h 3803650"/>
                <a:gd name="connsiteX208" fmla="*/ 1955800 w 3339137"/>
                <a:gd name="connsiteY208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73150 w 3339137"/>
                <a:gd name="connsiteY77" fmla="*/ 3587750 h 3803650"/>
                <a:gd name="connsiteX78" fmla="*/ 1003300 w 3339137"/>
                <a:gd name="connsiteY78" fmla="*/ 3575050 h 3803650"/>
                <a:gd name="connsiteX79" fmla="*/ 952500 w 3339137"/>
                <a:gd name="connsiteY79" fmla="*/ 3562350 h 3803650"/>
                <a:gd name="connsiteX80" fmla="*/ 863600 w 3339137"/>
                <a:gd name="connsiteY80" fmla="*/ 3556000 h 3803650"/>
                <a:gd name="connsiteX81" fmla="*/ 844550 w 3339137"/>
                <a:gd name="connsiteY81" fmla="*/ 3549650 h 3803650"/>
                <a:gd name="connsiteX82" fmla="*/ 825500 w 3339137"/>
                <a:gd name="connsiteY82" fmla="*/ 3562350 h 3803650"/>
                <a:gd name="connsiteX83" fmla="*/ 793750 w 3339137"/>
                <a:gd name="connsiteY83" fmla="*/ 3575050 h 3803650"/>
                <a:gd name="connsiteX84" fmla="*/ 781050 w 3339137"/>
                <a:gd name="connsiteY84" fmla="*/ 3594100 h 3803650"/>
                <a:gd name="connsiteX85" fmla="*/ 762000 w 3339137"/>
                <a:gd name="connsiteY85" fmla="*/ 3606800 h 3803650"/>
                <a:gd name="connsiteX86" fmla="*/ 673100 w 3339137"/>
                <a:gd name="connsiteY86" fmla="*/ 3625850 h 3803650"/>
                <a:gd name="connsiteX87" fmla="*/ 539750 w 3339137"/>
                <a:gd name="connsiteY87" fmla="*/ 3651250 h 3803650"/>
                <a:gd name="connsiteX88" fmla="*/ 520700 w 3339137"/>
                <a:gd name="connsiteY88" fmla="*/ 3657600 h 3803650"/>
                <a:gd name="connsiteX89" fmla="*/ 450850 w 3339137"/>
                <a:gd name="connsiteY89" fmla="*/ 3670300 h 3803650"/>
                <a:gd name="connsiteX90" fmla="*/ 165100 w 3339137"/>
                <a:gd name="connsiteY90" fmla="*/ 3676650 h 3803650"/>
                <a:gd name="connsiteX91" fmla="*/ 69850 w 3339137"/>
                <a:gd name="connsiteY91" fmla="*/ 3670300 h 3803650"/>
                <a:gd name="connsiteX92" fmla="*/ 63500 w 3339137"/>
                <a:gd name="connsiteY92" fmla="*/ 3651250 h 3803650"/>
                <a:gd name="connsiteX93" fmla="*/ 50800 w 3339137"/>
                <a:gd name="connsiteY93" fmla="*/ 3594100 h 3803650"/>
                <a:gd name="connsiteX94" fmla="*/ 38100 w 3339137"/>
                <a:gd name="connsiteY94" fmla="*/ 3562350 h 3803650"/>
                <a:gd name="connsiteX95" fmla="*/ 31750 w 3339137"/>
                <a:gd name="connsiteY95" fmla="*/ 3492500 h 3803650"/>
                <a:gd name="connsiteX96" fmla="*/ 25400 w 3339137"/>
                <a:gd name="connsiteY96" fmla="*/ 3473450 h 3803650"/>
                <a:gd name="connsiteX97" fmla="*/ 19050 w 3339137"/>
                <a:gd name="connsiteY97" fmla="*/ 3416300 h 3803650"/>
                <a:gd name="connsiteX98" fmla="*/ 6350 w 3339137"/>
                <a:gd name="connsiteY98" fmla="*/ 3378200 h 3803650"/>
                <a:gd name="connsiteX99" fmla="*/ 0 w 3339137"/>
                <a:gd name="connsiteY99" fmla="*/ 3340100 h 3803650"/>
                <a:gd name="connsiteX100" fmla="*/ 19050 w 3339137"/>
                <a:gd name="connsiteY100" fmla="*/ 3187700 h 3803650"/>
                <a:gd name="connsiteX101" fmla="*/ 25400 w 3339137"/>
                <a:gd name="connsiteY101" fmla="*/ 3168650 h 3803650"/>
                <a:gd name="connsiteX102" fmla="*/ 31750 w 3339137"/>
                <a:gd name="connsiteY102" fmla="*/ 3136900 h 3803650"/>
                <a:gd name="connsiteX103" fmla="*/ 44450 w 3339137"/>
                <a:gd name="connsiteY103" fmla="*/ 3092450 h 3803650"/>
                <a:gd name="connsiteX104" fmla="*/ 63500 w 3339137"/>
                <a:gd name="connsiteY104" fmla="*/ 3009900 h 3803650"/>
                <a:gd name="connsiteX105" fmla="*/ 69850 w 3339137"/>
                <a:gd name="connsiteY105" fmla="*/ 2990850 h 3803650"/>
                <a:gd name="connsiteX106" fmla="*/ 76200 w 3339137"/>
                <a:gd name="connsiteY106" fmla="*/ 2908300 h 3803650"/>
                <a:gd name="connsiteX107" fmla="*/ 95250 w 3339137"/>
                <a:gd name="connsiteY107" fmla="*/ 2889250 h 3803650"/>
                <a:gd name="connsiteX108" fmla="*/ 107950 w 3339137"/>
                <a:gd name="connsiteY108" fmla="*/ 2870200 h 3803650"/>
                <a:gd name="connsiteX109" fmla="*/ 127000 w 3339137"/>
                <a:gd name="connsiteY109" fmla="*/ 2851150 h 3803650"/>
                <a:gd name="connsiteX110" fmla="*/ 152400 w 3339137"/>
                <a:gd name="connsiteY110" fmla="*/ 2813050 h 3803650"/>
                <a:gd name="connsiteX111" fmla="*/ 158750 w 3339137"/>
                <a:gd name="connsiteY111" fmla="*/ 2787650 h 3803650"/>
                <a:gd name="connsiteX112" fmla="*/ 165100 w 3339137"/>
                <a:gd name="connsiteY112" fmla="*/ 2768600 h 3803650"/>
                <a:gd name="connsiteX113" fmla="*/ 171450 w 3339137"/>
                <a:gd name="connsiteY113" fmla="*/ 2724150 h 3803650"/>
                <a:gd name="connsiteX114" fmla="*/ 196850 w 3339137"/>
                <a:gd name="connsiteY114" fmla="*/ 2667000 h 3803650"/>
                <a:gd name="connsiteX115" fmla="*/ 215900 w 3339137"/>
                <a:gd name="connsiteY115" fmla="*/ 2609850 h 3803650"/>
                <a:gd name="connsiteX116" fmla="*/ 228600 w 3339137"/>
                <a:gd name="connsiteY116" fmla="*/ 2590800 h 3803650"/>
                <a:gd name="connsiteX117" fmla="*/ 241300 w 3339137"/>
                <a:gd name="connsiteY117" fmla="*/ 2546350 h 3803650"/>
                <a:gd name="connsiteX118" fmla="*/ 254000 w 3339137"/>
                <a:gd name="connsiteY118" fmla="*/ 2527300 h 3803650"/>
                <a:gd name="connsiteX119" fmla="*/ 260350 w 3339137"/>
                <a:gd name="connsiteY119" fmla="*/ 2508250 h 3803650"/>
                <a:gd name="connsiteX120" fmla="*/ 279400 w 3339137"/>
                <a:gd name="connsiteY120" fmla="*/ 2495550 h 3803650"/>
                <a:gd name="connsiteX121" fmla="*/ 285750 w 3339137"/>
                <a:gd name="connsiteY121" fmla="*/ 2476500 h 3803650"/>
                <a:gd name="connsiteX122" fmla="*/ 304800 w 3339137"/>
                <a:gd name="connsiteY122" fmla="*/ 2425700 h 3803650"/>
                <a:gd name="connsiteX123" fmla="*/ 361950 w 3339137"/>
                <a:gd name="connsiteY123" fmla="*/ 2374900 h 3803650"/>
                <a:gd name="connsiteX124" fmla="*/ 374650 w 3339137"/>
                <a:gd name="connsiteY124" fmla="*/ 2355850 h 3803650"/>
                <a:gd name="connsiteX125" fmla="*/ 393700 w 3339137"/>
                <a:gd name="connsiteY125" fmla="*/ 2343150 h 3803650"/>
                <a:gd name="connsiteX126" fmla="*/ 400050 w 3339137"/>
                <a:gd name="connsiteY126" fmla="*/ 2324100 h 3803650"/>
                <a:gd name="connsiteX127" fmla="*/ 425450 w 3339137"/>
                <a:gd name="connsiteY127" fmla="*/ 2286000 h 3803650"/>
                <a:gd name="connsiteX128" fmla="*/ 463550 w 3339137"/>
                <a:gd name="connsiteY128" fmla="*/ 2247900 h 3803650"/>
                <a:gd name="connsiteX129" fmla="*/ 488950 w 3339137"/>
                <a:gd name="connsiteY129" fmla="*/ 2190750 h 3803650"/>
                <a:gd name="connsiteX130" fmla="*/ 495300 w 3339137"/>
                <a:gd name="connsiteY130" fmla="*/ 2171700 h 3803650"/>
                <a:gd name="connsiteX131" fmla="*/ 508000 w 3339137"/>
                <a:gd name="connsiteY131" fmla="*/ 2152650 h 3803650"/>
                <a:gd name="connsiteX132" fmla="*/ 514350 w 3339137"/>
                <a:gd name="connsiteY132" fmla="*/ 2133600 h 3803650"/>
                <a:gd name="connsiteX133" fmla="*/ 539750 w 3339137"/>
                <a:gd name="connsiteY133" fmla="*/ 2095500 h 3803650"/>
                <a:gd name="connsiteX134" fmla="*/ 552450 w 3339137"/>
                <a:gd name="connsiteY134" fmla="*/ 2076450 h 3803650"/>
                <a:gd name="connsiteX135" fmla="*/ 577850 w 3339137"/>
                <a:gd name="connsiteY135" fmla="*/ 2038350 h 3803650"/>
                <a:gd name="connsiteX136" fmla="*/ 590550 w 3339137"/>
                <a:gd name="connsiteY136" fmla="*/ 2019300 h 3803650"/>
                <a:gd name="connsiteX137" fmla="*/ 609600 w 3339137"/>
                <a:gd name="connsiteY137" fmla="*/ 2000250 h 3803650"/>
                <a:gd name="connsiteX138" fmla="*/ 622300 w 3339137"/>
                <a:gd name="connsiteY138" fmla="*/ 1962150 h 3803650"/>
                <a:gd name="connsiteX139" fmla="*/ 647700 w 3339137"/>
                <a:gd name="connsiteY139" fmla="*/ 1924050 h 3803650"/>
                <a:gd name="connsiteX140" fmla="*/ 654050 w 3339137"/>
                <a:gd name="connsiteY140" fmla="*/ 1905000 h 3803650"/>
                <a:gd name="connsiteX141" fmla="*/ 679450 w 3339137"/>
                <a:gd name="connsiteY141" fmla="*/ 1866900 h 3803650"/>
                <a:gd name="connsiteX142" fmla="*/ 692150 w 3339137"/>
                <a:gd name="connsiteY142" fmla="*/ 1847850 h 3803650"/>
                <a:gd name="connsiteX143" fmla="*/ 723900 w 3339137"/>
                <a:gd name="connsiteY143" fmla="*/ 1797050 h 3803650"/>
                <a:gd name="connsiteX144" fmla="*/ 736600 w 3339137"/>
                <a:gd name="connsiteY144" fmla="*/ 1778000 h 3803650"/>
                <a:gd name="connsiteX145" fmla="*/ 755650 w 3339137"/>
                <a:gd name="connsiteY145" fmla="*/ 1758950 h 3803650"/>
                <a:gd name="connsiteX146" fmla="*/ 774700 w 3339137"/>
                <a:gd name="connsiteY146" fmla="*/ 1714500 h 3803650"/>
                <a:gd name="connsiteX147" fmla="*/ 793750 w 3339137"/>
                <a:gd name="connsiteY147" fmla="*/ 1701800 h 3803650"/>
                <a:gd name="connsiteX148" fmla="*/ 812800 w 3339137"/>
                <a:gd name="connsiteY148" fmla="*/ 1676400 h 3803650"/>
                <a:gd name="connsiteX149" fmla="*/ 831850 w 3339137"/>
                <a:gd name="connsiteY149" fmla="*/ 1657350 h 3803650"/>
                <a:gd name="connsiteX150" fmla="*/ 857250 w 3339137"/>
                <a:gd name="connsiteY150" fmla="*/ 1619250 h 3803650"/>
                <a:gd name="connsiteX151" fmla="*/ 863600 w 3339137"/>
                <a:gd name="connsiteY151" fmla="*/ 1600200 h 3803650"/>
                <a:gd name="connsiteX152" fmla="*/ 882650 w 3339137"/>
                <a:gd name="connsiteY152" fmla="*/ 1587500 h 3803650"/>
                <a:gd name="connsiteX153" fmla="*/ 889000 w 3339137"/>
                <a:gd name="connsiteY153" fmla="*/ 1568450 h 3803650"/>
                <a:gd name="connsiteX154" fmla="*/ 927100 w 3339137"/>
                <a:gd name="connsiteY154" fmla="*/ 1530350 h 3803650"/>
                <a:gd name="connsiteX155" fmla="*/ 952500 w 3339137"/>
                <a:gd name="connsiteY155" fmla="*/ 1498600 h 3803650"/>
                <a:gd name="connsiteX156" fmla="*/ 965200 w 3339137"/>
                <a:gd name="connsiteY156" fmla="*/ 1473200 h 3803650"/>
                <a:gd name="connsiteX157" fmla="*/ 977900 w 3339137"/>
                <a:gd name="connsiteY157" fmla="*/ 1454150 h 3803650"/>
                <a:gd name="connsiteX158" fmla="*/ 990600 w 3339137"/>
                <a:gd name="connsiteY158" fmla="*/ 1416050 h 3803650"/>
                <a:gd name="connsiteX159" fmla="*/ 996950 w 3339137"/>
                <a:gd name="connsiteY159" fmla="*/ 1397000 h 3803650"/>
                <a:gd name="connsiteX160" fmla="*/ 1009650 w 3339137"/>
                <a:gd name="connsiteY160" fmla="*/ 1377950 h 3803650"/>
                <a:gd name="connsiteX161" fmla="*/ 1016000 w 3339137"/>
                <a:gd name="connsiteY161" fmla="*/ 1358900 h 3803650"/>
                <a:gd name="connsiteX162" fmla="*/ 1035050 w 3339137"/>
                <a:gd name="connsiteY162" fmla="*/ 1339850 h 3803650"/>
                <a:gd name="connsiteX163" fmla="*/ 1060450 w 3339137"/>
                <a:gd name="connsiteY163" fmla="*/ 1308100 h 3803650"/>
                <a:gd name="connsiteX164" fmla="*/ 1079500 w 3339137"/>
                <a:gd name="connsiteY164" fmla="*/ 1270000 h 3803650"/>
                <a:gd name="connsiteX165" fmla="*/ 1098550 w 3339137"/>
                <a:gd name="connsiteY165" fmla="*/ 1244600 h 3803650"/>
                <a:gd name="connsiteX166" fmla="*/ 1123950 w 3339137"/>
                <a:gd name="connsiteY166" fmla="*/ 1238250 h 3803650"/>
                <a:gd name="connsiteX167" fmla="*/ 1168400 w 3339137"/>
                <a:gd name="connsiteY167" fmla="*/ 1174750 h 3803650"/>
                <a:gd name="connsiteX168" fmla="*/ 1200150 w 3339137"/>
                <a:gd name="connsiteY168" fmla="*/ 1130300 h 3803650"/>
                <a:gd name="connsiteX169" fmla="*/ 1212850 w 3339137"/>
                <a:gd name="connsiteY169" fmla="*/ 1092200 h 3803650"/>
                <a:gd name="connsiteX170" fmla="*/ 1257300 w 3339137"/>
                <a:gd name="connsiteY170" fmla="*/ 1035050 h 3803650"/>
                <a:gd name="connsiteX171" fmla="*/ 1270000 w 3339137"/>
                <a:gd name="connsiteY171" fmla="*/ 1016000 h 3803650"/>
                <a:gd name="connsiteX172" fmla="*/ 1282700 w 3339137"/>
                <a:gd name="connsiteY172" fmla="*/ 996950 h 3803650"/>
                <a:gd name="connsiteX173" fmla="*/ 1314450 w 3339137"/>
                <a:gd name="connsiteY173" fmla="*/ 958850 h 3803650"/>
                <a:gd name="connsiteX174" fmla="*/ 1327150 w 3339137"/>
                <a:gd name="connsiteY174" fmla="*/ 933450 h 3803650"/>
                <a:gd name="connsiteX175" fmla="*/ 1339850 w 3339137"/>
                <a:gd name="connsiteY175" fmla="*/ 914400 h 3803650"/>
                <a:gd name="connsiteX176" fmla="*/ 1352550 w 3339137"/>
                <a:gd name="connsiteY176" fmla="*/ 876300 h 3803650"/>
                <a:gd name="connsiteX177" fmla="*/ 1358900 w 3339137"/>
                <a:gd name="connsiteY177" fmla="*/ 857250 h 3803650"/>
                <a:gd name="connsiteX178" fmla="*/ 1371600 w 3339137"/>
                <a:gd name="connsiteY178" fmla="*/ 838200 h 3803650"/>
                <a:gd name="connsiteX179" fmla="*/ 1377950 w 3339137"/>
                <a:gd name="connsiteY179" fmla="*/ 819150 h 3803650"/>
                <a:gd name="connsiteX180" fmla="*/ 1397000 w 3339137"/>
                <a:gd name="connsiteY180" fmla="*/ 793750 h 3803650"/>
                <a:gd name="connsiteX181" fmla="*/ 1422400 w 3339137"/>
                <a:gd name="connsiteY181" fmla="*/ 755650 h 3803650"/>
                <a:gd name="connsiteX182" fmla="*/ 1454150 w 3339137"/>
                <a:gd name="connsiteY182" fmla="*/ 717550 h 3803650"/>
                <a:gd name="connsiteX183" fmla="*/ 1473200 w 3339137"/>
                <a:gd name="connsiteY183" fmla="*/ 698500 h 3803650"/>
                <a:gd name="connsiteX184" fmla="*/ 1485900 w 3339137"/>
                <a:gd name="connsiteY184" fmla="*/ 679450 h 3803650"/>
                <a:gd name="connsiteX185" fmla="*/ 1524000 w 3339137"/>
                <a:gd name="connsiteY185" fmla="*/ 654050 h 3803650"/>
                <a:gd name="connsiteX186" fmla="*/ 1536700 w 3339137"/>
                <a:gd name="connsiteY186" fmla="*/ 635000 h 3803650"/>
                <a:gd name="connsiteX187" fmla="*/ 1549400 w 3339137"/>
                <a:gd name="connsiteY187" fmla="*/ 596900 h 3803650"/>
                <a:gd name="connsiteX188" fmla="*/ 1562100 w 3339137"/>
                <a:gd name="connsiteY188" fmla="*/ 577850 h 3803650"/>
                <a:gd name="connsiteX189" fmla="*/ 1568450 w 3339137"/>
                <a:gd name="connsiteY189" fmla="*/ 558800 h 3803650"/>
                <a:gd name="connsiteX190" fmla="*/ 1587500 w 3339137"/>
                <a:gd name="connsiteY190" fmla="*/ 546100 h 3803650"/>
                <a:gd name="connsiteX191" fmla="*/ 1600200 w 3339137"/>
                <a:gd name="connsiteY191" fmla="*/ 527050 h 3803650"/>
                <a:gd name="connsiteX192" fmla="*/ 1644650 w 3339137"/>
                <a:gd name="connsiteY192" fmla="*/ 469900 h 3803650"/>
                <a:gd name="connsiteX193" fmla="*/ 1676400 w 3339137"/>
                <a:gd name="connsiteY193" fmla="*/ 412750 h 3803650"/>
                <a:gd name="connsiteX194" fmla="*/ 1682750 w 3339137"/>
                <a:gd name="connsiteY194" fmla="*/ 387350 h 3803650"/>
                <a:gd name="connsiteX195" fmla="*/ 1714500 w 3339137"/>
                <a:gd name="connsiteY195" fmla="*/ 342900 h 3803650"/>
                <a:gd name="connsiteX196" fmla="*/ 1752600 w 3339137"/>
                <a:gd name="connsiteY196" fmla="*/ 317500 h 3803650"/>
                <a:gd name="connsiteX197" fmla="*/ 1771650 w 3339137"/>
                <a:gd name="connsiteY197" fmla="*/ 292100 h 3803650"/>
                <a:gd name="connsiteX198" fmla="*/ 1784350 w 3339137"/>
                <a:gd name="connsiteY198" fmla="*/ 273050 h 3803650"/>
                <a:gd name="connsiteX199" fmla="*/ 1803400 w 3339137"/>
                <a:gd name="connsiteY199" fmla="*/ 254000 h 3803650"/>
                <a:gd name="connsiteX200" fmla="*/ 1822450 w 3339137"/>
                <a:gd name="connsiteY200" fmla="*/ 215900 h 3803650"/>
                <a:gd name="connsiteX201" fmla="*/ 1828800 w 3339137"/>
                <a:gd name="connsiteY201" fmla="*/ 196850 h 3803650"/>
                <a:gd name="connsiteX202" fmla="*/ 1847850 w 3339137"/>
                <a:gd name="connsiteY202" fmla="*/ 177800 h 3803650"/>
                <a:gd name="connsiteX203" fmla="*/ 1892300 w 3339137"/>
                <a:gd name="connsiteY203" fmla="*/ 114300 h 3803650"/>
                <a:gd name="connsiteX204" fmla="*/ 1898650 w 3339137"/>
                <a:gd name="connsiteY204" fmla="*/ 95250 h 3803650"/>
                <a:gd name="connsiteX205" fmla="*/ 1911350 w 3339137"/>
                <a:gd name="connsiteY205" fmla="*/ 76200 h 3803650"/>
                <a:gd name="connsiteX206" fmla="*/ 1917700 w 3339137"/>
                <a:gd name="connsiteY206" fmla="*/ 57150 h 3803650"/>
                <a:gd name="connsiteX207" fmla="*/ 1943100 w 3339137"/>
                <a:gd name="connsiteY207" fmla="*/ 19050 h 3803650"/>
                <a:gd name="connsiteX208" fmla="*/ 1955800 w 3339137"/>
                <a:gd name="connsiteY208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50925 w 3339137"/>
                <a:gd name="connsiteY77" fmla="*/ 3533775 h 3803650"/>
                <a:gd name="connsiteX78" fmla="*/ 1003300 w 3339137"/>
                <a:gd name="connsiteY78" fmla="*/ 3575050 h 3803650"/>
                <a:gd name="connsiteX79" fmla="*/ 952500 w 3339137"/>
                <a:gd name="connsiteY79" fmla="*/ 3562350 h 3803650"/>
                <a:gd name="connsiteX80" fmla="*/ 863600 w 3339137"/>
                <a:gd name="connsiteY80" fmla="*/ 3556000 h 3803650"/>
                <a:gd name="connsiteX81" fmla="*/ 844550 w 3339137"/>
                <a:gd name="connsiteY81" fmla="*/ 3549650 h 3803650"/>
                <a:gd name="connsiteX82" fmla="*/ 825500 w 3339137"/>
                <a:gd name="connsiteY82" fmla="*/ 3562350 h 3803650"/>
                <a:gd name="connsiteX83" fmla="*/ 793750 w 3339137"/>
                <a:gd name="connsiteY83" fmla="*/ 3575050 h 3803650"/>
                <a:gd name="connsiteX84" fmla="*/ 781050 w 3339137"/>
                <a:gd name="connsiteY84" fmla="*/ 3594100 h 3803650"/>
                <a:gd name="connsiteX85" fmla="*/ 762000 w 3339137"/>
                <a:gd name="connsiteY85" fmla="*/ 3606800 h 3803650"/>
                <a:gd name="connsiteX86" fmla="*/ 673100 w 3339137"/>
                <a:gd name="connsiteY86" fmla="*/ 3625850 h 3803650"/>
                <a:gd name="connsiteX87" fmla="*/ 539750 w 3339137"/>
                <a:gd name="connsiteY87" fmla="*/ 3651250 h 3803650"/>
                <a:gd name="connsiteX88" fmla="*/ 520700 w 3339137"/>
                <a:gd name="connsiteY88" fmla="*/ 3657600 h 3803650"/>
                <a:gd name="connsiteX89" fmla="*/ 450850 w 3339137"/>
                <a:gd name="connsiteY89" fmla="*/ 3670300 h 3803650"/>
                <a:gd name="connsiteX90" fmla="*/ 165100 w 3339137"/>
                <a:gd name="connsiteY90" fmla="*/ 3676650 h 3803650"/>
                <a:gd name="connsiteX91" fmla="*/ 69850 w 3339137"/>
                <a:gd name="connsiteY91" fmla="*/ 3670300 h 3803650"/>
                <a:gd name="connsiteX92" fmla="*/ 63500 w 3339137"/>
                <a:gd name="connsiteY92" fmla="*/ 3651250 h 3803650"/>
                <a:gd name="connsiteX93" fmla="*/ 50800 w 3339137"/>
                <a:gd name="connsiteY93" fmla="*/ 3594100 h 3803650"/>
                <a:gd name="connsiteX94" fmla="*/ 38100 w 3339137"/>
                <a:gd name="connsiteY94" fmla="*/ 3562350 h 3803650"/>
                <a:gd name="connsiteX95" fmla="*/ 31750 w 3339137"/>
                <a:gd name="connsiteY95" fmla="*/ 3492500 h 3803650"/>
                <a:gd name="connsiteX96" fmla="*/ 25400 w 3339137"/>
                <a:gd name="connsiteY96" fmla="*/ 3473450 h 3803650"/>
                <a:gd name="connsiteX97" fmla="*/ 19050 w 3339137"/>
                <a:gd name="connsiteY97" fmla="*/ 3416300 h 3803650"/>
                <a:gd name="connsiteX98" fmla="*/ 6350 w 3339137"/>
                <a:gd name="connsiteY98" fmla="*/ 3378200 h 3803650"/>
                <a:gd name="connsiteX99" fmla="*/ 0 w 3339137"/>
                <a:gd name="connsiteY99" fmla="*/ 3340100 h 3803650"/>
                <a:gd name="connsiteX100" fmla="*/ 19050 w 3339137"/>
                <a:gd name="connsiteY100" fmla="*/ 3187700 h 3803650"/>
                <a:gd name="connsiteX101" fmla="*/ 25400 w 3339137"/>
                <a:gd name="connsiteY101" fmla="*/ 3168650 h 3803650"/>
                <a:gd name="connsiteX102" fmla="*/ 31750 w 3339137"/>
                <a:gd name="connsiteY102" fmla="*/ 3136900 h 3803650"/>
                <a:gd name="connsiteX103" fmla="*/ 44450 w 3339137"/>
                <a:gd name="connsiteY103" fmla="*/ 3092450 h 3803650"/>
                <a:gd name="connsiteX104" fmla="*/ 63500 w 3339137"/>
                <a:gd name="connsiteY104" fmla="*/ 3009900 h 3803650"/>
                <a:gd name="connsiteX105" fmla="*/ 69850 w 3339137"/>
                <a:gd name="connsiteY105" fmla="*/ 2990850 h 3803650"/>
                <a:gd name="connsiteX106" fmla="*/ 76200 w 3339137"/>
                <a:gd name="connsiteY106" fmla="*/ 2908300 h 3803650"/>
                <a:gd name="connsiteX107" fmla="*/ 95250 w 3339137"/>
                <a:gd name="connsiteY107" fmla="*/ 2889250 h 3803650"/>
                <a:gd name="connsiteX108" fmla="*/ 107950 w 3339137"/>
                <a:gd name="connsiteY108" fmla="*/ 2870200 h 3803650"/>
                <a:gd name="connsiteX109" fmla="*/ 127000 w 3339137"/>
                <a:gd name="connsiteY109" fmla="*/ 2851150 h 3803650"/>
                <a:gd name="connsiteX110" fmla="*/ 152400 w 3339137"/>
                <a:gd name="connsiteY110" fmla="*/ 2813050 h 3803650"/>
                <a:gd name="connsiteX111" fmla="*/ 158750 w 3339137"/>
                <a:gd name="connsiteY111" fmla="*/ 2787650 h 3803650"/>
                <a:gd name="connsiteX112" fmla="*/ 165100 w 3339137"/>
                <a:gd name="connsiteY112" fmla="*/ 2768600 h 3803650"/>
                <a:gd name="connsiteX113" fmla="*/ 171450 w 3339137"/>
                <a:gd name="connsiteY113" fmla="*/ 2724150 h 3803650"/>
                <a:gd name="connsiteX114" fmla="*/ 196850 w 3339137"/>
                <a:gd name="connsiteY114" fmla="*/ 2667000 h 3803650"/>
                <a:gd name="connsiteX115" fmla="*/ 215900 w 3339137"/>
                <a:gd name="connsiteY115" fmla="*/ 2609850 h 3803650"/>
                <a:gd name="connsiteX116" fmla="*/ 228600 w 3339137"/>
                <a:gd name="connsiteY116" fmla="*/ 2590800 h 3803650"/>
                <a:gd name="connsiteX117" fmla="*/ 241300 w 3339137"/>
                <a:gd name="connsiteY117" fmla="*/ 2546350 h 3803650"/>
                <a:gd name="connsiteX118" fmla="*/ 254000 w 3339137"/>
                <a:gd name="connsiteY118" fmla="*/ 2527300 h 3803650"/>
                <a:gd name="connsiteX119" fmla="*/ 260350 w 3339137"/>
                <a:gd name="connsiteY119" fmla="*/ 2508250 h 3803650"/>
                <a:gd name="connsiteX120" fmla="*/ 279400 w 3339137"/>
                <a:gd name="connsiteY120" fmla="*/ 2495550 h 3803650"/>
                <a:gd name="connsiteX121" fmla="*/ 285750 w 3339137"/>
                <a:gd name="connsiteY121" fmla="*/ 2476500 h 3803650"/>
                <a:gd name="connsiteX122" fmla="*/ 304800 w 3339137"/>
                <a:gd name="connsiteY122" fmla="*/ 2425700 h 3803650"/>
                <a:gd name="connsiteX123" fmla="*/ 361950 w 3339137"/>
                <a:gd name="connsiteY123" fmla="*/ 2374900 h 3803650"/>
                <a:gd name="connsiteX124" fmla="*/ 374650 w 3339137"/>
                <a:gd name="connsiteY124" fmla="*/ 2355850 h 3803650"/>
                <a:gd name="connsiteX125" fmla="*/ 393700 w 3339137"/>
                <a:gd name="connsiteY125" fmla="*/ 2343150 h 3803650"/>
                <a:gd name="connsiteX126" fmla="*/ 400050 w 3339137"/>
                <a:gd name="connsiteY126" fmla="*/ 2324100 h 3803650"/>
                <a:gd name="connsiteX127" fmla="*/ 425450 w 3339137"/>
                <a:gd name="connsiteY127" fmla="*/ 2286000 h 3803650"/>
                <a:gd name="connsiteX128" fmla="*/ 463550 w 3339137"/>
                <a:gd name="connsiteY128" fmla="*/ 2247900 h 3803650"/>
                <a:gd name="connsiteX129" fmla="*/ 488950 w 3339137"/>
                <a:gd name="connsiteY129" fmla="*/ 2190750 h 3803650"/>
                <a:gd name="connsiteX130" fmla="*/ 495300 w 3339137"/>
                <a:gd name="connsiteY130" fmla="*/ 2171700 h 3803650"/>
                <a:gd name="connsiteX131" fmla="*/ 508000 w 3339137"/>
                <a:gd name="connsiteY131" fmla="*/ 2152650 h 3803650"/>
                <a:gd name="connsiteX132" fmla="*/ 514350 w 3339137"/>
                <a:gd name="connsiteY132" fmla="*/ 2133600 h 3803650"/>
                <a:gd name="connsiteX133" fmla="*/ 539750 w 3339137"/>
                <a:gd name="connsiteY133" fmla="*/ 2095500 h 3803650"/>
                <a:gd name="connsiteX134" fmla="*/ 552450 w 3339137"/>
                <a:gd name="connsiteY134" fmla="*/ 2076450 h 3803650"/>
                <a:gd name="connsiteX135" fmla="*/ 577850 w 3339137"/>
                <a:gd name="connsiteY135" fmla="*/ 2038350 h 3803650"/>
                <a:gd name="connsiteX136" fmla="*/ 590550 w 3339137"/>
                <a:gd name="connsiteY136" fmla="*/ 2019300 h 3803650"/>
                <a:gd name="connsiteX137" fmla="*/ 609600 w 3339137"/>
                <a:gd name="connsiteY137" fmla="*/ 2000250 h 3803650"/>
                <a:gd name="connsiteX138" fmla="*/ 622300 w 3339137"/>
                <a:gd name="connsiteY138" fmla="*/ 1962150 h 3803650"/>
                <a:gd name="connsiteX139" fmla="*/ 647700 w 3339137"/>
                <a:gd name="connsiteY139" fmla="*/ 1924050 h 3803650"/>
                <a:gd name="connsiteX140" fmla="*/ 654050 w 3339137"/>
                <a:gd name="connsiteY140" fmla="*/ 1905000 h 3803650"/>
                <a:gd name="connsiteX141" fmla="*/ 679450 w 3339137"/>
                <a:gd name="connsiteY141" fmla="*/ 1866900 h 3803650"/>
                <a:gd name="connsiteX142" fmla="*/ 692150 w 3339137"/>
                <a:gd name="connsiteY142" fmla="*/ 1847850 h 3803650"/>
                <a:gd name="connsiteX143" fmla="*/ 723900 w 3339137"/>
                <a:gd name="connsiteY143" fmla="*/ 1797050 h 3803650"/>
                <a:gd name="connsiteX144" fmla="*/ 736600 w 3339137"/>
                <a:gd name="connsiteY144" fmla="*/ 1778000 h 3803650"/>
                <a:gd name="connsiteX145" fmla="*/ 755650 w 3339137"/>
                <a:gd name="connsiteY145" fmla="*/ 1758950 h 3803650"/>
                <a:gd name="connsiteX146" fmla="*/ 774700 w 3339137"/>
                <a:gd name="connsiteY146" fmla="*/ 1714500 h 3803650"/>
                <a:gd name="connsiteX147" fmla="*/ 793750 w 3339137"/>
                <a:gd name="connsiteY147" fmla="*/ 1701800 h 3803650"/>
                <a:gd name="connsiteX148" fmla="*/ 812800 w 3339137"/>
                <a:gd name="connsiteY148" fmla="*/ 1676400 h 3803650"/>
                <a:gd name="connsiteX149" fmla="*/ 831850 w 3339137"/>
                <a:gd name="connsiteY149" fmla="*/ 1657350 h 3803650"/>
                <a:gd name="connsiteX150" fmla="*/ 857250 w 3339137"/>
                <a:gd name="connsiteY150" fmla="*/ 1619250 h 3803650"/>
                <a:gd name="connsiteX151" fmla="*/ 863600 w 3339137"/>
                <a:gd name="connsiteY151" fmla="*/ 1600200 h 3803650"/>
                <a:gd name="connsiteX152" fmla="*/ 882650 w 3339137"/>
                <a:gd name="connsiteY152" fmla="*/ 1587500 h 3803650"/>
                <a:gd name="connsiteX153" fmla="*/ 889000 w 3339137"/>
                <a:gd name="connsiteY153" fmla="*/ 1568450 h 3803650"/>
                <a:gd name="connsiteX154" fmla="*/ 927100 w 3339137"/>
                <a:gd name="connsiteY154" fmla="*/ 1530350 h 3803650"/>
                <a:gd name="connsiteX155" fmla="*/ 952500 w 3339137"/>
                <a:gd name="connsiteY155" fmla="*/ 1498600 h 3803650"/>
                <a:gd name="connsiteX156" fmla="*/ 965200 w 3339137"/>
                <a:gd name="connsiteY156" fmla="*/ 1473200 h 3803650"/>
                <a:gd name="connsiteX157" fmla="*/ 977900 w 3339137"/>
                <a:gd name="connsiteY157" fmla="*/ 1454150 h 3803650"/>
                <a:gd name="connsiteX158" fmla="*/ 990600 w 3339137"/>
                <a:gd name="connsiteY158" fmla="*/ 1416050 h 3803650"/>
                <a:gd name="connsiteX159" fmla="*/ 996950 w 3339137"/>
                <a:gd name="connsiteY159" fmla="*/ 1397000 h 3803650"/>
                <a:gd name="connsiteX160" fmla="*/ 1009650 w 3339137"/>
                <a:gd name="connsiteY160" fmla="*/ 1377950 h 3803650"/>
                <a:gd name="connsiteX161" fmla="*/ 1016000 w 3339137"/>
                <a:gd name="connsiteY161" fmla="*/ 1358900 h 3803650"/>
                <a:gd name="connsiteX162" fmla="*/ 1035050 w 3339137"/>
                <a:gd name="connsiteY162" fmla="*/ 1339850 h 3803650"/>
                <a:gd name="connsiteX163" fmla="*/ 1060450 w 3339137"/>
                <a:gd name="connsiteY163" fmla="*/ 1308100 h 3803650"/>
                <a:gd name="connsiteX164" fmla="*/ 1079500 w 3339137"/>
                <a:gd name="connsiteY164" fmla="*/ 1270000 h 3803650"/>
                <a:gd name="connsiteX165" fmla="*/ 1098550 w 3339137"/>
                <a:gd name="connsiteY165" fmla="*/ 1244600 h 3803650"/>
                <a:gd name="connsiteX166" fmla="*/ 1123950 w 3339137"/>
                <a:gd name="connsiteY166" fmla="*/ 1238250 h 3803650"/>
                <a:gd name="connsiteX167" fmla="*/ 1168400 w 3339137"/>
                <a:gd name="connsiteY167" fmla="*/ 1174750 h 3803650"/>
                <a:gd name="connsiteX168" fmla="*/ 1200150 w 3339137"/>
                <a:gd name="connsiteY168" fmla="*/ 1130300 h 3803650"/>
                <a:gd name="connsiteX169" fmla="*/ 1212850 w 3339137"/>
                <a:gd name="connsiteY169" fmla="*/ 1092200 h 3803650"/>
                <a:gd name="connsiteX170" fmla="*/ 1257300 w 3339137"/>
                <a:gd name="connsiteY170" fmla="*/ 1035050 h 3803650"/>
                <a:gd name="connsiteX171" fmla="*/ 1270000 w 3339137"/>
                <a:gd name="connsiteY171" fmla="*/ 1016000 h 3803650"/>
                <a:gd name="connsiteX172" fmla="*/ 1282700 w 3339137"/>
                <a:gd name="connsiteY172" fmla="*/ 996950 h 3803650"/>
                <a:gd name="connsiteX173" fmla="*/ 1314450 w 3339137"/>
                <a:gd name="connsiteY173" fmla="*/ 958850 h 3803650"/>
                <a:gd name="connsiteX174" fmla="*/ 1327150 w 3339137"/>
                <a:gd name="connsiteY174" fmla="*/ 933450 h 3803650"/>
                <a:gd name="connsiteX175" fmla="*/ 1339850 w 3339137"/>
                <a:gd name="connsiteY175" fmla="*/ 914400 h 3803650"/>
                <a:gd name="connsiteX176" fmla="*/ 1352550 w 3339137"/>
                <a:gd name="connsiteY176" fmla="*/ 876300 h 3803650"/>
                <a:gd name="connsiteX177" fmla="*/ 1358900 w 3339137"/>
                <a:gd name="connsiteY177" fmla="*/ 857250 h 3803650"/>
                <a:gd name="connsiteX178" fmla="*/ 1371600 w 3339137"/>
                <a:gd name="connsiteY178" fmla="*/ 838200 h 3803650"/>
                <a:gd name="connsiteX179" fmla="*/ 1377950 w 3339137"/>
                <a:gd name="connsiteY179" fmla="*/ 819150 h 3803650"/>
                <a:gd name="connsiteX180" fmla="*/ 1397000 w 3339137"/>
                <a:gd name="connsiteY180" fmla="*/ 793750 h 3803650"/>
                <a:gd name="connsiteX181" fmla="*/ 1422400 w 3339137"/>
                <a:gd name="connsiteY181" fmla="*/ 755650 h 3803650"/>
                <a:gd name="connsiteX182" fmla="*/ 1454150 w 3339137"/>
                <a:gd name="connsiteY182" fmla="*/ 717550 h 3803650"/>
                <a:gd name="connsiteX183" fmla="*/ 1473200 w 3339137"/>
                <a:gd name="connsiteY183" fmla="*/ 698500 h 3803650"/>
                <a:gd name="connsiteX184" fmla="*/ 1485900 w 3339137"/>
                <a:gd name="connsiteY184" fmla="*/ 679450 h 3803650"/>
                <a:gd name="connsiteX185" fmla="*/ 1524000 w 3339137"/>
                <a:gd name="connsiteY185" fmla="*/ 654050 h 3803650"/>
                <a:gd name="connsiteX186" fmla="*/ 1536700 w 3339137"/>
                <a:gd name="connsiteY186" fmla="*/ 635000 h 3803650"/>
                <a:gd name="connsiteX187" fmla="*/ 1549400 w 3339137"/>
                <a:gd name="connsiteY187" fmla="*/ 596900 h 3803650"/>
                <a:gd name="connsiteX188" fmla="*/ 1562100 w 3339137"/>
                <a:gd name="connsiteY188" fmla="*/ 577850 h 3803650"/>
                <a:gd name="connsiteX189" fmla="*/ 1568450 w 3339137"/>
                <a:gd name="connsiteY189" fmla="*/ 558800 h 3803650"/>
                <a:gd name="connsiteX190" fmla="*/ 1587500 w 3339137"/>
                <a:gd name="connsiteY190" fmla="*/ 546100 h 3803650"/>
                <a:gd name="connsiteX191" fmla="*/ 1600200 w 3339137"/>
                <a:gd name="connsiteY191" fmla="*/ 527050 h 3803650"/>
                <a:gd name="connsiteX192" fmla="*/ 1644650 w 3339137"/>
                <a:gd name="connsiteY192" fmla="*/ 469900 h 3803650"/>
                <a:gd name="connsiteX193" fmla="*/ 1676400 w 3339137"/>
                <a:gd name="connsiteY193" fmla="*/ 412750 h 3803650"/>
                <a:gd name="connsiteX194" fmla="*/ 1682750 w 3339137"/>
                <a:gd name="connsiteY194" fmla="*/ 387350 h 3803650"/>
                <a:gd name="connsiteX195" fmla="*/ 1714500 w 3339137"/>
                <a:gd name="connsiteY195" fmla="*/ 342900 h 3803650"/>
                <a:gd name="connsiteX196" fmla="*/ 1752600 w 3339137"/>
                <a:gd name="connsiteY196" fmla="*/ 317500 h 3803650"/>
                <a:gd name="connsiteX197" fmla="*/ 1771650 w 3339137"/>
                <a:gd name="connsiteY197" fmla="*/ 292100 h 3803650"/>
                <a:gd name="connsiteX198" fmla="*/ 1784350 w 3339137"/>
                <a:gd name="connsiteY198" fmla="*/ 273050 h 3803650"/>
                <a:gd name="connsiteX199" fmla="*/ 1803400 w 3339137"/>
                <a:gd name="connsiteY199" fmla="*/ 254000 h 3803650"/>
                <a:gd name="connsiteX200" fmla="*/ 1822450 w 3339137"/>
                <a:gd name="connsiteY200" fmla="*/ 215900 h 3803650"/>
                <a:gd name="connsiteX201" fmla="*/ 1828800 w 3339137"/>
                <a:gd name="connsiteY201" fmla="*/ 196850 h 3803650"/>
                <a:gd name="connsiteX202" fmla="*/ 1847850 w 3339137"/>
                <a:gd name="connsiteY202" fmla="*/ 177800 h 3803650"/>
                <a:gd name="connsiteX203" fmla="*/ 1892300 w 3339137"/>
                <a:gd name="connsiteY203" fmla="*/ 114300 h 3803650"/>
                <a:gd name="connsiteX204" fmla="*/ 1898650 w 3339137"/>
                <a:gd name="connsiteY204" fmla="*/ 95250 h 3803650"/>
                <a:gd name="connsiteX205" fmla="*/ 1911350 w 3339137"/>
                <a:gd name="connsiteY205" fmla="*/ 76200 h 3803650"/>
                <a:gd name="connsiteX206" fmla="*/ 1917700 w 3339137"/>
                <a:gd name="connsiteY206" fmla="*/ 57150 h 3803650"/>
                <a:gd name="connsiteX207" fmla="*/ 1943100 w 3339137"/>
                <a:gd name="connsiteY207" fmla="*/ 19050 h 3803650"/>
                <a:gd name="connsiteX208" fmla="*/ 1955800 w 3339137"/>
                <a:gd name="connsiteY208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50925 w 3339137"/>
                <a:gd name="connsiteY77" fmla="*/ 3533775 h 3803650"/>
                <a:gd name="connsiteX78" fmla="*/ 1069976 w 3339137"/>
                <a:gd name="connsiteY78" fmla="*/ 3416300 h 3803650"/>
                <a:gd name="connsiteX79" fmla="*/ 1003300 w 3339137"/>
                <a:gd name="connsiteY79" fmla="*/ 3575050 h 3803650"/>
                <a:gd name="connsiteX80" fmla="*/ 952500 w 3339137"/>
                <a:gd name="connsiteY80" fmla="*/ 3562350 h 3803650"/>
                <a:gd name="connsiteX81" fmla="*/ 863600 w 3339137"/>
                <a:gd name="connsiteY81" fmla="*/ 3556000 h 3803650"/>
                <a:gd name="connsiteX82" fmla="*/ 844550 w 3339137"/>
                <a:gd name="connsiteY82" fmla="*/ 3549650 h 3803650"/>
                <a:gd name="connsiteX83" fmla="*/ 825500 w 3339137"/>
                <a:gd name="connsiteY83" fmla="*/ 3562350 h 3803650"/>
                <a:gd name="connsiteX84" fmla="*/ 793750 w 3339137"/>
                <a:gd name="connsiteY84" fmla="*/ 3575050 h 3803650"/>
                <a:gd name="connsiteX85" fmla="*/ 781050 w 3339137"/>
                <a:gd name="connsiteY85" fmla="*/ 3594100 h 3803650"/>
                <a:gd name="connsiteX86" fmla="*/ 762000 w 3339137"/>
                <a:gd name="connsiteY86" fmla="*/ 3606800 h 3803650"/>
                <a:gd name="connsiteX87" fmla="*/ 673100 w 3339137"/>
                <a:gd name="connsiteY87" fmla="*/ 3625850 h 3803650"/>
                <a:gd name="connsiteX88" fmla="*/ 539750 w 3339137"/>
                <a:gd name="connsiteY88" fmla="*/ 3651250 h 3803650"/>
                <a:gd name="connsiteX89" fmla="*/ 520700 w 3339137"/>
                <a:gd name="connsiteY89" fmla="*/ 3657600 h 3803650"/>
                <a:gd name="connsiteX90" fmla="*/ 450850 w 3339137"/>
                <a:gd name="connsiteY90" fmla="*/ 3670300 h 3803650"/>
                <a:gd name="connsiteX91" fmla="*/ 165100 w 3339137"/>
                <a:gd name="connsiteY91" fmla="*/ 3676650 h 3803650"/>
                <a:gd name="connsiteX92" fmla="*/ 69850 w 3339137"/>
                <a:gd name="connsiteY92" fmla="*/ 3670300 h 3803650"/>
                <a:gd name="connsiteX93" fmla="*/ 63500 w 3339137"/>
                <a:gd name="connsiteY93" fmla="*/ 3651250 h 3803650"/>
                <a:gd name="connsiteX94" fmla="*/ 50800 w 3339137"/>
                <a:gd name="connsiteY94" fmla="*/ 3594100 h 3803650"/>
                <a:gd name="connsiteX95" fmla="*/ 38100 w 3339137"/>
                <a:gd name="connsiteY95" fmla="*/ 3562350 h 3803650"/>
                <a:gd name="connsiteX96" fmla="*/ 31750 w 3339137"/>
                <a:gd name="connsiteY96" fmla="*/ 3492500 h 3803650"/>
                <a:gd name="connsiteX97" fmla="*/ 25400 w 3339137"/>
                <a:gd name="connsiteY97" fmla="*/ 3473450 h 3803650"/>
                <a:gd name="connsiteX98" fmla="*/ 19050 w 3339137"/>
                <a:gd name="connsiteY98" fmla="*/ 3416300 h 3803650"/>
                <a:gd name="connsiteX99" fmla="*/ 6350 w 3339137"/>
                <a:gd name="connsiteY99" fmla="*/ 3378200 h 3803650"/>
                <a:gd name="connsiteX100" fmla="*/ 0 w 3339137"/>
                <a:gd name="connsiteY100" fmla="*/ 3340100 h 3803650"/>
                <a:gd name="connsiteX101" fmla="*/ 19050 w 3339137"/>
                <a:gd name="connsiteY101" fmla="*/ 3187700 h 3803650"/>
                <a:gd name="connsiteX102" fmla="*/ 25400 w 3339137"/>
                <a:gd name="connsiteY102" fmla="*/ 3168650 h 3803650"/>
                <a:gd name="connsiteX103" fmla="*/ 31750 w 3339137"/>
                <a:gd name="connsiteY103" fmla="*/ 3136900 h 3803650"/>
                <a:gd name="connsiteX104" fmla="*/ 44450 w 3339137"/>
                <a:gd name="connsiteY104" fmla="*/ 3092450 h 3803650"/>
                <a:gd name="connsiteX105" fmla="*/ 63500 w 3339137"/>
                <a:gd name="connsiteY105" fmla="*/ 3009900 h 3803650"/>
                <a:gd name="connsiteX106" fmla="*/ 69850 w 3339137"/>
                <a:gd name="connsiteY106" fmla="*/ 2990850 h 3803650"/>
                <a:gd name="connsiteX107" fmla="*/ 76200 w 3339137"/>
                <a:gd name="connsiteY107" fmla="*/ 2908300 h 3803650"/>
                <a:gd name="connsiteX108" fmla="*/ 95250 w 3339137"/>
                <a:gd name="connsiteY108" fmla="*/ 2889250 h 3803650"/>
                <a:gd name="connsiteX109" fmla="*/ 107950 w 3339137"/>
                <a:gd name="connsiteY109" fmla="*/ 2870200 h 3803650"/>
                <a:gd name="connsiteX110" fmla="*/ 127000 w 3339137"/>
                <a:gd name="connsiteY110" fmla="*/ 2851150 h 3803650"/>
                <a:gd name="connsiteX111" fmla="*/ 152400 w 3339137"/>
                <a:gd name="connsiteY111" fmla="*/ 2813050 h 3803650"/>
                <a:gd name="connsiteX112" fmla="*/ 158750 w 3339137"/>
                <a:gd name="connsiteY112" fmla="*/ 2787650 h 3803650"/>
                <a:gd name="connsiteX113" fmla="*/ 165100 w 3339137"/>
                <a:gd name="connsiteY113" fmla="*/ 2768600 h 3803650"/>
                <a:gd name="connsiteX114" fmla="*/ 171450 w 3339137"/>
                <a:gd name="connsiteY114" fmla="*/ 2724150 h 3803650"/>
                <a:gd name="connsiteX115" fmla="*/ 196850 w 3339137"/>
                <a:gd name="connsiteY115" fmla="*/ 2667000 h 3803650"/>
                <a:gd name="connsiteX116" fmla="*/ 215900 w 3339137"/>
                <a:gd name="connsiteY116" fmla="*/ 2609850 h 3803650"/>
                <a:gd name="connsiteX117" fmla="*/ 228600 w 3339137"/>
                <a:gd name="connsiteY117" fmla="*/ 2590800 h 3803650"/>
                <a:gd name="connsiteX118" fmla="*/ 241300 w 3339137"/>
                <a:gd name="connsiteY118" fmla="*/ 2546350 h 3803650"/>
                <a:gd name="connsiteX119" fmla="*/ 254000 w 3339137"/>
                <a:gd name="connsiteY119" fmla="*/ 2527300 h 3803650"/>
                <a:gd name="connsiteX120" fmla="*/ 260350 w 3339137"/>
                <a:gd name="connsiteY120" fmla="*/ 2508250 h 3803650"/>
                <a:gd name="connsiteX121" fmla="*/ 279400 w 3339137"/>
                <a:gd name="connsiteY121" fmla="*/ 2495550 h 3803650"/>
                <a:gd name="connsiteX122" fmla="*/ 285750 w 3339137"/>
                <a:gd name="connsiteY122" fmla="*/ 2476500 h 3803650"/>
                <a:gd name="connsiteX123" fmla="*/ 304800 w 3339137"/>
                <a:gd name="connsiteY123" fmla="*/ 2425700 h 3803650"/>
                <a:gd name="connsiteX124" fmla="*/ 361950 w 3339137"/>
                <a:gd name="connsiteY124" fmla="*/ 2374900 h 3803650"/>
                <a:gd name="connsiteX125" fmla="*/ 374650 w 3339137"/>
                <a:gd name="connsiteY125" fmla="*/ 2355850 h 3803650"/>
                <a:gd name="connsiteX126" fmla="*/ 393700 w 3339137"/>
                <a:gd name="connsiteY126" fmla="*/ 2343150 h 3803650"/>
                <a:gd name="connsiteX127" fmla="*/ 400050 w 3339137"/>
                <a:gd name="connsiteY127" fmla="*/ 2324100 h 3803650"/>
                <a:gd name="connsiteX128" fmla="*/ 425450 w 3339137"/>
                <a:gd name="connsiteY128" fmla="*/ 2286000 h 3803650"/>
                <a:gd name="connsiteX129" fmla="*/ 463550 w 3339137"/>
                <a:gd name="connsiteY129" fmla="*/ 2247900 h 3803650"/>
                <a:gd name="connsiteX130" fmla="*/ 488950 w 3339137"/>
                <a:gd name="connsiteY130" fmla="*/ 2190750 h 3803650"/>
                <a:gd name="connsiteX131" fmla="*/ 495300 w 3339137"/>
                <a:gd name="connsiteY131" fmla="*/ 2171700 h 3803650"/>
                <a:gd name="connsiteX132" fmla="*/ 508000 w 3339137"/>
                <a:gd name="connsiteY132" fmla="*/ 2152650 h 3803650"/>
                <a:gd name="connsiteX133" fmla="*/ 514350 w 3339137"/>
                <a:gd name="connsiteY133" fmla="*/ 2133600 h 3803650"/>
                <a:gd name="connsiteX134" fmla="*/ 539750 w 3339137"/>
                <a:gd name="connsiteY134" fmla="*/ 2095500 h 3803650"/>
                <a:gd name="connsiteX135" fmla="*/ 552450 w 3339137"/>
                <a:gd name="connsiteY135" fmla="*/ 2076450 h 3803650"/>
                <a:gd name="connsiteX136" fmla="*/ 577850 w 3339137"/>
                <a:gd name="connsiteY136" fmla="*/ 2038350 h 3803650"/>
                <a:gd name="connsiteX137" fmla="*/ 590550 w 3339137"/>
                <a:gd name="connsiteY137" fmla="*/ 2019300 h 3803650"/>
                <a:gd name="connsiteX138" fmla="*/ 609600 w 3339137"/>
                <a:gd name="connsiteY138" fmla="*/ 2000250 h 3803650"/>
                <a:gd name="connsiteX139" fmla="*/ 622300 w 3339137"/>
                <a:gd name="connsiteY139" fmla="*/ 1962150 h 3803650"/>
                <a:gd name="connsiteX140" fmla="*/ 647700 w 3339137"/>
                <a:gd name="connsiteY140" fmla="*/ 1924050 h 3803650"/>
                <a:gd name="connsiteX141" fmla="*/ 654050 w 3339137"/>
                <a:gd name="connsiteY141" fmla="*/ 1905000 h 3803650"/>
                <a:gd name="connsiteX142" fmla="*/ 679450 w 3339137"/>
                <a:gd name="connsiteY142" fmla="*/ 1866900 h 3803650"/>
                <a:gd name="connsiteX143" fmla="*/ 692150 w 3339137"/>
                <a:gd name="connsiteY143" fmla="*/ 1847850 h 3803650"/>
                <a:gd name="connsiteX144" fmla="*/ 723900 w 3339137"/>
                <a:gd name="connsiteY144" fmla="*/ 1797050 h 3803650"/>
                <a:gd name="connsiteX145" fmla="*/ 736600 w 3339137"/>
                <a:gd name="connsiteY145" fmla="*/ 1778000 h 3803650"/>
                <a:gd name="connsiteX146" fmla="*/ 755650 w 3339137"/>
                <a:gd name="connsiteY146" fmla="*/ 1758950 h 3803650"/>
                <a:gd name="connsiteX147" fmla="*/ 774700 w 3339137"/>
                <a:gd name="connsiteY147" fmla="*/ 1714500 h 3803650"/>
                <a:gd name="connsiteX148" fmla="*/ 793750 w 3339137"/>
                <a:gd name="connsiteY148" fmla="*/ 1701800 h 3803650"/>
                <a:gd name="connsiteX149" fmla="*/ 812800 w 3339137"/>
                <a:gd name="connsiteY149" fmla="*/ 1676400 h 3803650"/>
                <a:gd name="connsiteX150" fmla="*/ 831850 w 3339137"/>
                <a:gd name="connsiteY150" fmla="*/ 1657350 h 3803650"/>
                <a:gd name="connsiteX151" fmla="*/ 857250 w 3339137"/>
                <a:gd name="connsiteY151" fmla="*/ 1619250 h 3803650"/>
                <a:gd name="connsiteX152" fmla="*/ 863600 w 3339137"/>
                <a:gd name="connsiteY152" fmla="*/ 1600200 h 3803650"/>
                <a:gd name="connsiteX153" fmla="*/ 882650 w 3339137"/>
                <a:gd name="connsiteY153" fmla="*/ 1587500 h 3803650"/>
                <a:gd name="connsiteX154" fmla="*/ 889000 w 3339137"/>
                <a:gd name="connsiteY154" fmla="*/ 1568450 h 3803650"/>
                <a:gd name="connsiteX155" fmla="*/ 927100 w 3339137"/>
                <a:gd name="connsiteY155" fmla="*/ 1530350 h 3803650"/>
                <a:gd name="connsiteX156" fmla="*/ 952500 w 3339137"/>
                <a:gd name="connsiteY156" fmla="*/ 1498600 h 3803650"/>
                <a:gd name="connsiteX157" fmla="*/ 965200 w 3339137"/>
                <a:gd name="connsiteY157" fmla="*/ 1473200 h 3803650"/>
                <a:gd name="connsiteX158" fmla="*/ 977900 w 3339137"/>
                <a:gd name="connsiteY158" fmla="*/ 1454150 h 3803650"/>
                <a:gd name="connsiteX159" fmla="*/ 990600 w 3339137"/>
                <a:gd name="connsiteY159" fmla="*/ 1416050 h 3803650"/>
                <a:gd name="connsiteX160" fmla="*/ 996950 w 3339137"/>
                <a:gd name="connsiteY160" fmla="*/ 1397000 h 3803650"/>
                <a:gd name="connsiteX161" fmla="*/ 1009650 w 3339137"/>
                <a:gd name="connsiteY161" fmla="*/ 1377950 h 3803650"/>
                <a:gd name="connsiteX162" fmla="*/ 1016000 w 3339137"/>
                <a:gd name="connsiteY162" fmla="*/ 1358900 h 3803650"/>
                <a:gd name="connsiteX163" fmla="*/ 1035050 w 3339137"/>
                <a:gd name="connsiteY163" fmla="*/ 1339850 h 3803650"/>
                <a:gd name="connsiteX164" fmla="*/ 1060450 w 3339137"/>
                <a:gd name="connsiteY164" fmla="*/ 1308100 h 3803650"/>
                <a:gd name="connsiteX165" fmla="*/ 1079500 w 3339137"/>
                <a:gd name="connsiteY165" fmla="*/ 1270000 h 3803650"/>
                <a:gd name="connsiteX166" fmla="*/ 1098550 w 3339137"/>
                <a:gd name="connsiteY166" fmla="*/ 1244600 h 3803650"/>
                <a:gd name="connsiteX167" fmla="*/ 1123950 w 3339137"/>
                <a:gd name="connsiteY167" fmla="*/ 1238250 h 3803650"/>
                <a:gd name="connsiteX168" fmla="*/ 1168400 w 3339137"/>
                <a:gd name="connsiteY168" fmla="*/ 1174750 h 3803650"/>
                <a:gd name="connsiteX169" fmla="*/ 1200150 w 3339137"/>
                <a:gd name="connsiteY169" fmla="*/ 1130300 h 3803650"/>
                <a:gd name="connsiteX170" fmla="*/ 1212850 w 3339137"/>
                <a:gd name="connsiteY170" fmla="*/ 1092200 h 3803650"/>
                <a:gd name="connsiteX171" fmla="*/ 1257300 w 3339137"/>
                <a:gd name="connsiteY171" fmla="*/ 1035050 h 3803650"/>
                <a:gd name="connsiteX172" fmla="*/ 1270000 w 3339137"/>
                <a:gd name="connsiteY172" fmla="*/ 1016000 h 3803650"/>
                <a:gd name="connsiteX173" fmla="*/ 1282700 w 3339137"/>
                <a:gd name="connsiteY173" fmla="*/ 996950 h 3803650"/>
                <a:gd name="connsiteX174" fmla="*/ 1314450 w 3339137"/>
                <a:gd name="connsiteY174" fmla="*/ 958850 h 3803650"/>
                <a:gd name="connsiteX175" fmla="*/ 1327150 w 3339137"/>
                <a:gd name="connsiteY175" fmla="*/ 933450 h 3803650"/>
                <a:gd name="connsiteX176" fmla="*/ 1339850 w 3339137"/>
                <a:gd name="connsiteY176" fmla="*/ 914400 h 3803650"/>
                <a:gd name="connsiteX177" fmla="*/ 1352550 w 3339137"/>
                <a:gd name="connsiteY177" fmla="*/ 876300 h 3803650"/>
                <a:gd name="connsiteX178" fmla="*/ 1358900 w 3339137"/>
                <a:gd name="connsiteY178" fmla="*/ 857250 h 3803650"/>
                <a:gd name="connsiteX179" fmla="*/ 1371600 w 3339137"/>
                <a:gd name="connsiteY179" fmla="*/ 838200 h 3803650"/>
                <a:gd name="connsiteX180" fmla="*/ 1377950 w 3339137"/>
                <a:gd name="connsiteY180" fmla="*/ 819150 h 3803650"/>
                <a:gd name="connsiteX181" fmla="*/ 1397000 w 3339137"/>
                <a:gd name="connsiteY181" fmla="*/ 793750 h 3803650"/>
                <a:gd name="connsiteX182" fmla="*/ 1422400 w 3339137"/>
                <a:gd name="connsiteY182" fmla="*/ 755650 h 3803650"/>
                <a:gd name="connsiteX183" fmla="*/ 1454150 w 3339137"/>
                <a:gd name="connsiteY183" fmla="*/ 717550 h 3803650"/>
                <a:gd name="connsiteX184" fmla="*/ 1473200 w 3339137"/>
                <a:gd name="connsiteY184" fmla="*/ 698500 h 3803650"/>
                <a:gd name="connsiteX185" fmla="*/ 1485900 w 3339137"/>
                <a:gd name="connsiteY185" fmla="*/ 679450 h 3803650"/>
                <a:gd name="connsiteX186" fmla="*/ 1524000 w 3339137"/>
                <a:gd name="connsiteY186" fmla="*/ 654050 h 3803650"/>
                <a:gd name="connsiteX187" fmla="*/ 1536700 w 3339137"/>
                <a:gd name="connsiteY187" fmla="*/ 635000 h 3803650"/>
                <a:gd name="connsiteX188" fmla="*/ 1549400 w 3339137"/>
                <a:gd name="connsiteY188" fmla="*/ 596900 h 3803650"/>
                <a:gd name="connsiteX189" fmla="*/ 1562100 w 3339137"/>
                <a:gd name="connsiteY189" fmla="*/ 577850 h 3803650"/>
                <a:gd name="connsiteX190" fmla="*/ 1568450 w 3339137"/>
                <a:gd name="connsiteY190" fmla="*/ 558800 h 3803650"/>
                <a:gd name="connsiteX191" fmla="*/ 1587500 w 3339137"/>
                <a:gd name="connsiteY191" fmla="*/ 546100 h 3803650"/>
                <a:gd name="connsiteX192" fmla="*/ 1600200 w 3339137"/>
                <a:gd name="connsiteY192" fmla="*/ 527050 h 3803650"/>
                <a:gd name="connsiteX193" fmla="*/ 1644650 w 3339137"/>
                <a:gd name="connsiteY193" fmla="*/ 469900 h 3803650"/>
                <a:gd name="connsiteX194" fmla="*/ 1676400 w 3339137"/>
                <a:gd name="connsiteY194" fmla="*/ 412750 h 3803650"/>
                <a:gd name="connsiteX195" fmla="*/ 1682750 w 3339137"/>
                <a:gd name="connsiteY195" fmla="*/ 387350 h 3803650"/>
                <a:gd name="connsiteX196" fmla="*/ 1714500 w 3339137"/>
                <a:gd name="connsiteY196" fmla="*/ 342900 h 3803650"/>
                <a:gd name="connsiteX197" fmla="*/ 1752600 w 3339137"/>
                <a:gd name="connsiteY197" fmla="*/ 317500 h 3803650"/>
                <a:gd name="connsiteX198" fmla="*/ 1771650 w 3339137"/>
                <a:gd name="connsiteY198" fmla="*/ 292100 h 3803650"/>
                <a:gd name="connsiteX199" fmla="*/ 1784350 w 3339137"/>
                <a:gd name="connsiteY199" fmla="*/ 273050 h 3803650"/>
                <a:gd name="connsiteX200" fmla="*/ 1803400 w 3339137"/>
                <a:gd name="connsiteY200" fmla="*/ 254000 h 3803650"/>
                <a:gd name="connsiteX201" fmla="*/ 1822450 w 3339137"/>
                <a:gd name="connsiteY201" fmla="*/ 215900 h 3803650"/>
                <a:gd name="connsiteX202" fmla="*/ 1828800 w 3339137"/>
                <a:gd name="connsiteY202" fmla="*/ 196850 h 3803650"/>
                <a:gd name="connsiteX203" fmla="*/ 1847850 w 3339137"/>
                <a:gd name="connsiteY203" fmla="*/ 177800 h 3803650"/>
                <a:gd name="connsiteX204" fmla="*/ 1892300 w 3339137"/>
                <a:gd name="connsiteY204" fmla="*/ 114300 h 3803650"/>
                <a:gd name="connsiteX205" fmla="*/ 1898650 w 3339137"/>
                <a:gd name="connsiteY205" fmla="*/ 95250 h 3803650"/>
                <a:gd name="connsiteX206" fmla="*/ 1911350 w 3339137"/>
                <a:gd name="connsiteY206" fmla="*/ 76200 h 3803650"/>
                <a:gd name="connsiteX207" fmla="*/ 1917700 w 3339137"/>
                <a:gd name="connsiteY207" fmla="*/ 57150 h 3803650"/>
                <a:gd name="connsiteX208" fmla="*/ 1943100 w 3339137"/>
                <a:gd name="connsiteY208" fmla="*/ 19050 h 3803650"/>
                <a:gd name="connsiteX209" fmla="*/ 1955800 w 3339137"/>
                <a:gd name="connsiteY209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069976 w 3339137"/>
                <a:gd name="connsiteY78" fmla="*/ 3416300 h 3803650"/>
                <a:gd name="connsiteX79" fmla="*/ 1003300 w 3339137"/>
                <a:gd name="connsiteY79" fmla="*/ 3575050 h 3803650"/>
                <a:gd name="connsiteX80" fmla="*/ 952500 w 3339137"/>
                <a:gd name="connsiteY80" fmla="*/ 3562350 h 3803650"/>
                <a:gd name="connsiteX81" fmla="*/ 863600 w 3339137"/>
                <a:gd name="connsiteY81" fmla="*/ 3556000 h 3803650"/>
                <a:gd name="connsiteX82" fmla="*/ 844550 w 3339137"/>
                <a:gd name="connsiteY82" fmla="*/ 3549650 h 3803650"/>
                <a:gd name="connsiteX83" fmla="*/ 825500 w 3339137"/>
                <a:gd name="connsiteY83" fmla="*/ 3562350 h 3803650"/>
                <a:gd name="connsiteX84" fmla="*/ 793750 w 3339137"/>
                <a:gd name="connsiteY84" fmla="*/ 3575050 h 3803650"/>
                <a:gd name="connsiteX85" fmla="*/ 781050 w 3339137"/>
                <a:gd name="connsiteY85" fmla="*/ 3594100 h 3803650"/>
                <a:gd name="connsiteX86" fmla="*/ 762000 w 3339137"/>
                <a:gd name="connsiteY86" fmla="*/ 3606800 h 3803650"/>
                <a:gd name="connsiteX87" fmla="*/ 673100 w 3339137"/>
                <a:gd name="connsiteY87" fmla="*/ 3625850 h 3803650"/>
                <a:gd name="connsiteX88" fmla="*/ 539750 w 3339137"/>
                <a:gd name="connsiteY88" fmla="*/ 3651250 h 3803650"/>
                <a:gd name="connsiteX89" fmla="*/ 520700 w 3339137"/>
                <a:gd name="connsiteY89" fmla="*/ 3657600 h 3803650"/>
                <a:gd name="connsiteX90" fmla="*/ 450850 w 3339137"/>
                <a:gd name="connsiteY90" fmla="*/ 3670300 h 3803650"/>
                <a:gd name="connsiteX91" fmla="*/ 165100 w 3339137"/>
                <a:gd name="connsiteY91" fmla="*/ 3676650 h 3803650"/>
                <a:gd name="connsiteX92" fmla="*/ 69850 w 3339137"/>
                <a:gd name="connsiteY92" fmla="*/ 3670300 h 3803650"/>
                <a:gd name="connsiteX93" fmla="*/ 63500 w 3339137"/>
                <a:gd name="connsiteY93" fmla="*/ 3651250 h 3803650"/>
                <a:gd name="connsiteX94" fmla="*/ 50800 w 3339137"/>
                <a:gd name="connsiteY94" fmla="*/ 3594100 h 3803650"/>
                <a:gd name="connsiteX95" fmla="*/ 38100 w 3339137"/>
                <a:gd name="connsiteY95" fmla="*/ 3562350 h 3803650"/>
                <a:gd name="connsiteX96" fmla="*/ 31750 w 3339137"/>
                <a:gd name="connsiteY96" fmla="*/ 3492500 h 3803650"/>
                <a:gd name="connsiteX97" fmla="*/ 25400 w 3339137"/>
                <a:gd name="connsiteY97" fmla="*/ 3473450 h 3803650"/>
                <a:gd name="connsiteX98" fmla="*/ 19050 w 3339137"/>
                <a:gd name="connsiteY98" fmla="*/ 3416300 h 3803650"/>
                <a:gd name="connsiteX99" fmla="*/ 6350 w 3339137"/>
                <a:gd name="connsiteY99" fmla="*/ 3378200 h 3803650"/>
                <a:gd name="connsiteX100" fmla="*/ 0 w 3339137"/>
                <a:gd name="connsiteY100" fmla="*/ 3340100 h 3803650"/>
                <a:gd name="connsiteX101" fmla="*/ 19050 w 3339137"/>
                <a:gd name="connsiteY101" fmla="*/ 3187700 h 3803650"/>
                <a:gd name="connsiteX102" fmla="*/ 25400 w 3339137"/>
                <a:gd name="connsiteY102" fmla="*/ 3168650 h 3803650"/>
                <a:gd name="connsiteX103" fmla="*/ 31750 w 3339137"/>
                <a:gd name="connsiteY103" fmla="*/ 3136900 h 3803650"/>
                <a:gd name="connsiteX104" fmla="*/ 44450 w 3339137"/>
                <a:gd name="connsiteY104" fmla="*/ 3092450 h 3803650"/>
                <a:gd name="connsiteX105" fmla="*/ 63500 w 3339137"/>
                <a:gd name="connsiteY105" fmla="*/ 3009900 h 3803650"/>
                <a:gd name="connsiteX106" fmla="*/ 69850 w 3339137"/>
                <a:gd name="connsiteY106" fmla="*/ 2990850 h 3803650"/>
                <a:gd name="connsiteX107" fmla="*/ 76200 w 3339137"/>
                <a:gd name="connsiteY107" fmla="*/ 2908300 h 3803650"/>
                <a:gd name="connsiteX108" fmla="*/ 95250 w 3339137"/>
                <a:gd name="connsiteY108" fmla="*/ 2889250 h 3803650"/>
                <a:gd name="connsiteX109" fmla="*/ 107950 w 3339137"/>
                <a:gd name="connsiteY109" fmla="*/ 2870200 h 3803650"/>
                <a:gd name="connsiteX110" fmla="*/ 127000 w 3339137"/>
                <a:gd name="connsiteY110" fmla="*/ 2851150 h 3803650"/>
                <a:gd name="connsiteX111" fmla="*/ 152400 w 3339137"/>
                <a:gd name="connsiteY111" fmla="*/ 2813050 h 3803650"/>
                <a:gd name="connsiteX112" fmla="*/ 158750 w 3339137"/>
                <a:gd name="connsiteY112" fmla="*/ 2787650 h 3803650"/>
                <a:gd name="connsiteX113" fmla="*/ 165100 w 3339137"/>
                <a:gd name="connsiteY113" fmla="*/ 2768600 h 3803650"/>
                <a:gd name="connsiteX114" fmla="*/ 171450 w 3339137"/>
                <a:gd name="connsiteY114" fmla="*/ 2724150 h 3803650"/>
                <a:gd name="connsiteX115" fmla="*/ 196850 w 3339137"/>
                <a:gd name="connsiteY115" fmla="*/ 2667000 h 3803650"/>
                <a:gd name="connsiteX116" fmla="*/ 215900 w 3339137"/>
                <a:gd name="connsiteY116" fmla="*/ 2609850 h 3803650"/>
                <a:gd name="connsiteX117" fmla="*/ 228600 w 3339137"/>
                <a:gd name="connsiteY117" fmla="*/ 2590800 h 3803650"/>
                <a:gd name="connsiteX118" fmla="*/ 241300 w 3339137"/>
                <a:gd name="connsiteY118" fmla="*/ 2546350 h 3803650"/>
                <a:gd name="connsiteX119" fmla="*/ 254000 w 3339137"/>
                <a:gd name="connsiteY119" fmla="*/ 2527300 h 3803650"/>
                <a:gd name="connsiteX120" fmla="*/ 260350 w 3339137"/>
                <a:gd name="connsiteY120" fmla="*/ 2508250 h 3803650"/>
                <a:gd name="connsiteX121" fmla="*/ 279400 w 3339137"/>
                <a:gd name="connsiteY121" fmla="*/ 2495550 h 3803650"/>
                <a:gd name="connsiteX122" fmla="*/ 285750 w 3339137"/>
                <a:gd name="connsiteY122" fmla="*/ 2476500 h 3803650"/>
                <a:gd name="connsiteX123" fmla="*/ 304800 w 3339137"/>
                <a:gd name="connsiteY123" fmla="*/ 2425700 h 3803650"/>
                <a:gd name="connsiteX124" fmla="*/ 361950 w 3339137"/>
                <a:gd name="connsiteY124" fmla="*/ 2374900 h 3803650"/>
                <a:gd name="connsiteX125" fmla="*/ 374650 w 3339137"/>
                <a:gd name="connsiteY125" fmla="*/ 2355850 h 3803650"/>
                <a:gd name="connsiteX126" fmla="*/ 393700 w 3339137"/>
                <a:gd name="connsiteY126" fmla="*/ 2343150 h 3803650"/>
                <a:gd name="connsiteX127" fmla="*/ 400050 w 3339137"/>
                <a:gd name="connsiteY127" fmla="*/ 2324100 h 3803650"/>
                <a:gd name="connsiteX128" fmla="*/ 425450 w 3339137"/>
                <a:gd name="connsiteY128" fmla="*/ 2286000 h 3803650"/>
                <a:gd name="connsiteX129" fmla="*/ 463550 w 3339137"/>
                <a:gd name="connsiteY129" fmla="*/ 2247900 h 3803650"/>
                <a:gd name="connsiteX130" fmla="*/ 488950 w 3339137"/>
                <a:gd name="connsiteY130" fmla="*/ 2190750 h 3803650"/>
                <a:gd name="connsiteX131" fmla="*/ 495300 w 3339137"/>
                <a:gd name="connsiteY131" fmla="*/ 2171700 h 3803650"/>
                <a:gd name="connsiteX132" fmla="*/ 508000 w 3339137"/>
                <a:gd name="connsiteY132" fmla="*/ 2152650 h 3803650"/>
                <a:gd name="connsiteX133" fmla="*/ 514350 w 3339137"/>
                <a:gd name="connsiteY133" fmla="*/ 2133600 h 3803650"/>
                <a:gd name="connsiteX134" fmla="*/ 539750 w 3339137"/>
                <a:gd name="connsiteY134" fmla="*/ 2095500 h 3803650"/>
                <a:gd name="connsiteX135" fmla="*/ 552450 w 3339137"/>
                <a:gd name="connsiteY135" fmla="*/ 2076450 h 3803650"/>
                <a:gd name="connsiteX136" fmla="*/ 577850 w 3339137"/>
                <a:gd name="connsiteY136" fmla="*/ 2038350 h 3803650"/>
                <a:gd name="connsiteX137" fmla="*/ 590550 w 3339137"/>
                <a:gd name="connsiteY137" fmla="*/ 2019300 h 3803650"/>
                <a:gd name="connsiteX138" fmla="*/ 609600 w 3339137"/>
                <a:gd name="connsiteY138" fmla="*/ 2000250 h 3803650"/>
                <a:gd name="connsiteX139" fmla="*/ 622300 w 3339137"/>
                <a:gd name="connsiteY139" fmla="*/ 1962150 h 3803650"/>
                <a:gd name="connsiteX140" fmla="*/ 647700 w 3339137"/>
                <a:gd name="connsiteY140" fmla="*/ 1924050 h 3803650"/>
                <a:gd name="connsiteX141" fmla="*/ 654050 w 3339137"/>
                <a:gd name="connsiteY141" fmla="*/ 1905000 h 3803650"/>
                <a:gd name="connsiteX142" fmla="*/ 679450 w 3339137"/>
                <a:gd name="connsiteY142" fmla="*/ 1866900 h 3803650"/>
                <a:gd name="connsiteX143" fmla="*/ 692150 w 3339137"/>
                <a:gd name="connsiteY143" fmla="*/ 1847850 h 3803650"/>
                <a:gd name="connsiteX144" fmla="*/ 723900 w 3339137"/>
                <a:gd name="connsiteY144" fmla="*/ 1797050 h 3803650"/>
                <a:gd name="connsiteX145" fmla="*/ 736600 w 3339137"/>
                <a:gd name="connsiteY145" fmla="*/ 1778000 h 3803650"/>
                <a:gd name="connsiteX146" fmla="*/ 755650 w 3339137"/>
                <a:gd name="connsiteY146" fmla="*/ 1758950 h 3803650"/>
                <a:gd name="connsiteX147" fmla="*/ 774700 w 3339137"/>
                <a:gd name="connsiteY147" fmla="*/ 1714500 h 3803650"/>
                <a:gd name="connsiteX148" fmla="*/ 793750 w 3339137"/>
                <a:gd name="connsiteY148" fmla="*/ 1701800 h 3803650"/>
                <a:gd name="connsiteX149" fmla="*/ 812800 w 3339137"/>
                <a:gd name="connsiteY149" fmla="*/ 1676400 h 3803650"/>
                <a:gd name="connsiteX150" fmla="*/ 831850 w 3339137"/>
                <a:gd name="connsiteY150" fmla="*/ 1657350 h 3803650"/>
                <a:gd name="connsiteX151" fmla="*/ 857250 w 3339137"/>
                <a:gd name="connsiteY151" fmla="*/ 1619250 h 3803650"/>
                <a:gd name="connsiteX152" fmla="*/ 863600 w 3339137"/>
                <a:gd name="connsiteY152" fmla="*/ 1600200 h 3803650"/>
                <a:gd name="connsiteX153" fmla="*/ 882650 w 3339137"/>
                <a:gd name="connsiteY153" fmla="*/ 1587500 h 3803650"/>
                <a:gd name="connsiteX154" fmla="*/ 889000 w 3339137"/>
                <a:gd name="connsiteY154" fmla="*/ 1568450 h 3803650"/>
                <a:gd name="connsiteX155" fmla="*/ 927100 w 3339137"/>
                <a:gd name="connsiteY155" fmla="*/ 1530350 h 3803650"/>
                <a:gd name="connsiteX156" fmla="*/ 952500 w 3339137"/>
                <a:gd name="connsiteY156" fmla="*/ 1498600 h 3803650"/>
                <a:gd name="connsiteX157" fmla="*/ 965200 w 3339137"/>
                <a:gd name="connsiteY157" fmla="*/ 1473200 h 3803650"/>
                <a:gd name="connsiteX158" fmla="*/ 977900 w 3339137"/>
                <a:gd name="connsiteY158" fmla="*/ 1454150 h 3803650"/>
                <a:gd name="connsiteX159" fmla="*/ 990600 w 3339137"/>
                <a:gd name="connsiteY159" fmla="*/ 1416050 h 3803650"/>
                <a:gd name="connsiteX160" fmla="*/ 996950 w 3339137"/>
                <a:gd name="connsiteY160" fmla="*/ 1397000 h 3803650"/>
                <a:gd name="connsiteX161" fmla="*/ 1009650 w 3339137"/>
                <a:gd name="connsiteY161" fmla="*/ 1377950 h 3803650"/>
                <a:gd name="connsiteX162" fmla="*/ 1016000 w 3339137"/>
                <a:gd name="connsiteY162" fmla="*/ 1358900 h 3803650"/>
                <a:gd name="connsiteX163" fmla="*/ 1035050 w 3339137"/>
                <a:gd name="connsiteY163" fmla="*/ 1339850 h 3803650"/>
                <a:gd name="connsiteX164" fmla="*/ 1060450 w 3339137"/>
                <a:gd name="connsiteY164" fmla="*/ 1308100 h 3803650"/>
                <a:gd name="connsiteX165" fmla="*/ 1079500 w 3339137"/>
                <a:gd name="connsiteY165" fmla="*/ 1270000 h 3803650"/>
                <a:gd name="connsiteX166" fmla="*/ 1098550 w 3339137"/>
                <a:gd name="connsiteY166" fmla="*/ 1244600 h 3803650"/>
                <a:gd name="connsiteX167" fmla="*/ 1123950 w 3339137"/>
                <a:gd name="connsiteY167" fmla="*/ 1238250 h 3803650"/>
                <a:gd name="connsiteX168" fmla="*/ 1168400 w 3339137"/>
                <a:gd name="connsiteY168" fmla="*/ 1174750 h 3803650"/>
                <a:gd name="connsiteX169" fmla="*/ 1200150 w 3339137"/>
                <a:gd name="connsiteY169" fmla="*/ 1130300 h 3803650"/>
                <a:gd name="connsiteX170" fmla="*/ 1212850 w 3339137"/>
                <a:gd name="connsiteY170" fmla="*/ 1092200 h 3803650"/>
                <a:gd name="connsiteX171" fmla="*/ 1257300 w 3339137"/>
                <a:gd name="connsiteY171" fmla="*/ 1035050 h 3803650"/>
                <a:gd name="connsiteX172" fmla="*/ 1270000 w 3339137"/>
                <a:gd name="connsiteY172" fmla="*/ 1016000 h 3803650"/>
                <a:gd name="connsiteX173" fmla="*/ 1282700 w 3339137"/>
                <a:gd name="connsiteY173" fmla="*/ 996950 h 3803650"/>
                <a:gd name="connsiteX174" fmla="*/ 1314450 w 3339137"/>
                <a:gd name="connsiteY174" fmla="*/ 958850 h 3803650"/>
                <a:gd name="connsiteX175" fmla="*/ 1327150 w 3339137"/>
                <a:gd name="connsiteY175" fmla="*/ 933450 h 3803650"/>
                <a:gd name="connsiteX176" fmla="*/ 1339850 w 3339137"/>
                <a:gd name="connsiteY176" fmla="*/ 914400 h 3803650"/>
                <a:gd name="connsiteX177" fmla="*/ 1352550 w 3339137"/>
                <a:gd name="connsiteY177" fmla="*/ 876300 h 3803650"/>
                <a:gd name="connsiteX178" fmla="*/ 1358900 w 3339137"/>
                <a:gd name="connsiteY178" fmla="*/ 857250 h 3803650"/>
                <a:gd name="connsiteX179" fmla="*/ 1371600 w 3339137"/>
                <a:gd name="connsiteY179" fmla="*/ 838200 h 3803650"/>
                <a:gd name="connsiteX180" fmla="*/ 1377950 w 3339137"/>
                <a:gd name="connsiteY180" fmla="*/ 819150 h 3803650"/>
                <a:gd name="connsiteX181" fmla="*/ 1397000 w 3339137"/>
                <a:gd name="connsiteY181" fmla="*/ 793750 h 3803650"/>
                <a:gd name="connsiteX182" fmla="*/ 1422400 w 3339137"/>
                <a:gd name="connsiteY182" fmla="*/ 755650 h 3803650"/>
                <a:gd name="connsiteX183" fmla="*/ 1454150 w 3339137"/>
                <a:gd name="connsiteY183" fmla="*/ 717550 h 3803650"/>
                <a:gd name="connsiteX184" fmla="*/ 1473200 w 3339137"/>
                <a:gd name="connsiteY184" fmla="*/ 698500 h 3803650"/>
                <a:gd name="connsiteX185" fmla="*/ 1485900 w 3339137"/>
                <a:gd name="connsiteY185" fmla="*/ 679450 h 3803650"/>
                <a:gd name="connsiteX186" fmla="*/ 1524000 w 3339137"/>
                <a:gd name="connsiteY186" fmla="*/ 654050 h 3803650"/>
                <a:gd name="connsiteX187" fmla="*/ 1536700 w 3339137"/>
                <a:gd name="connsiteY187" fmla="*/ 635000 h 3803650"/>
                <a:gd name="connsiteX188" fmla="*/ 1549400 w 3339137"/>
                <a:gd name="connsiteY188" fmla="*/ 596900 h 3803650"/>
                <a:gd name="connsiteX189" fmla="*/ 1562100 w 3339137"/>
                <a:gd name="connsiteY189" fmla="*/ 577850 h 3803650"/>
                <a:gd name="connsiteX190" fmla="*/ 1568450 w 3339137"/>
                <a:gd name="connsiteY190" fmla="*/ 558800 h 3803650"/>
                <a:gd name="connsiteX191" fmla="*/ 1587500 w 3339137"/>
                <a:gd name="connsiteY191" fmla="*/ 546100 h 3803650"/>
                <a:gd name="connsiteX192" fmla="*/ 1600200 w 3339137"/>
                <a:gd name="connsiteY192" fmla="*/ 527050 h 3803650"/>
                <a:gd name="connsiteX193" fmla="*/ 1644650 w 3339137"/>
                <a:gd name="connsiteY193" fmla="*/ 469900 h 3803650"/>
                <a:gd name="connsiteX194" fmla="*/ 1676400 w 3339137"/>
                <a:gd name="connsiteY194" fmla="*/ 412750 h 3803650"/>
                <a:gd name="connsiteX195" fmla="*/ 1682750 w 3339137"/>
                <a:gd name="connsiteY195" fmla="*/ 387350 h 3803650"/>
                <a:gd name="connsiteX196" fmla="*/ 1714500 w 3339137"/>
                <a:gd name="connsiteY196" fmla="*/ 342900 h 3803650"/>
                <a:gd name="connsiteX197" fmla="*/ 1752600 w 3339137"/>
                <a:gd name="connsiteY197" fmla="*/ 317500 h 3803650"/>
                <a:gd name="connsiteX198" fmla="*/ 1771650 w 3339137"/>
                <a:gd name="connsiteY198" fmla="*/ 292100 h 3803650"/>
                <a:gd name="connsiteX199" fmla="*/ 1784350 w 3339137"/>
                <a:gd name="connsiteY199" fmla="*/ 273050 h 3803650"/>
                <a:gd name="connsiteX200" fmla="*/ 1803400 w 3339137"/>
                <a:gd name="connsiteY200" fmla="*/ 254000 h 3803650"/>
                <a:gd name="connsiteX201" fmla="*/ 1822450 w 3339137"/>
                <a:gd name="connsiteY201" fmla="*/ 215900 h 3803650"/>
                <a:gd name="connsiteX202" fmla="*/ 1828800 w 3339137"/>
                <a:gd name="connsiteY202" fmla="*/ 196850 h 3803650"/>
                <a:gd name="connsiteX203" fmla="*/ 1847850 w 3339137"/>
                <a:gd name="connsiteY203" fmla="*/ 177800 h 3803650"/>
                <a:gd name="connsiteX204" fmla="*/ 1892300 w 3339137"/>
                <a:gd name="connsiteY204" fmla="*/ 114300 h 3803650"/>
                <a:gd name="connsiteX205" fmla="*/ 1898650 w 3339137"/>
                <a:gd name="connsiteY205" fmla="*/ 95250 h 3803650"/>
                <a:gd name="connsiteX206" fmla="*/ 1911350 w 3339137"/>
                <a:gd name="connsiteY206" fmla="*/ 76200 h 3803650"/>
                <a:gd name="connsiteX207" fmla="*/ 1917700 w 3339137"/>
                <a:gd name="connsiteY207" fmla="*/ 57150 h 3803650"/>
                <a:gd name="connsiteX208" fmla="*/ 1943100 w 3339137"/>
                <a:gd name="connsiteY208" fmla="*/ 19050 h 3803650"/>
                <a:gd name="connsiteX209" fmla="*/ 1955800 w 3339137"/>
                <a:gd name="connsiteY209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095376 w 3339137"/>
                <a:gd name="connsiteY78" fmla="*/ 3340100 h 3803650"/>
                <a:gd name="connsiteX79" fmla="*/ 1003300 w 3339137"/>
                <a:gd name="connsiteY79" fmla="*/ 3575050 h 3803650"/>
                <a:gd name="connsiteX80" fmla="*/ 952500 w 3339137"/>
                <a:gd name="connsiteY80" fmla="*/ 3562350 h 3803650"/>
                <a:gd name="connsiteX81" fmla="*/ 863600 w 3339137"/>
                <a:gd name="connsiteY81" fmla="*/ 3556000 h 3803650"/>
                <a:gd name="connsiteX82" fmla="*/ 844550 w 3339137"/>
                <a:gd name="connsiteY82" fmla="*/ 3549650 h 3803650"/>
                <a:gd name="connsiteX83" fmla="*/ 825500 w 3339137"/>
                <a:gd name="connsiteY83" fmla="*/ 3562350 h 3803650"/>
                <a:gd name="connsiteX84" fmla="*/ 793750 w 3339137"/>
                <a:gd name="connsiteY84" fmla="*/ 3575050 h 3803650"/>
                <a:gd name="connsiteX85" fmla="*/ 781050 w 3339137"/>
                <a:gd name="connsiteY85" fmla="*/ 3594100 h 3803650"/>
                <a:gd name="connsiteX86" fmla="*/ 762000 w 3339137"/>
                <a:gd name="connsiteY86" fmla="*/ 3606800 h 3803650"/>
                <a:gd name="connsiteX87" fmla="*/ 673100 w 3339137"/>
                <a:gd name="connsiteY87" fmla="*/ 3625850 h 3803650"/>
                <a:gd name="connsiteX88" fmla="*/ 539750 w 3339137"/>
                <a:gd name="connsiteY88" fmla="*/ 3651250 h 3803650"/>
                <a:gd name="connsiteX89" fmla="*/ 520700 w 3339137"/>
                <a:gd name="connsiteY89" fmla="*/ 3657600 h 3803650"/>
                <a:gd name="connsiteX90" fmla="*/ 450850 w 3339137"/>
                <a:gd name="connsiteY90" fmla="*/ 3670300 h 3803650"/>
                <a:gd name="connsiteX91" fmla="*/ 165100 w 3339137"/>
                <a:gd name="connsiteY91" fmla="*/ 3676650 h 3803650"/>
                <a:gd name="connsiteX92" fmla="*/ 69850 w 3339137"/>
                <a:gd name="connsiteY92" fmla="*/ 3670300 h 3803650"/>
                <a:gd name="connsiteX93" fmla="*/ 63500 w 3339137"/>
                <a:gd name="connsiteY93" fmla="*/ 3651250 h 3803650"/>
                <a:gd name="connsiteX94" fmla="*/ 50800 w 3339137"/>
                <a:gd name="connsiteY94" fmla="*/ 3594100 h 3803650"/>
                <a:gd name="connsiteX95" fmla="*/ 38100 w 3339137"/>
                <a:gd name="connsiteY95" fmla="*/ 3562350 h 3803650"/>
                <a:gd name="connsiteX96" fmla="*/ 31750 w 3339137"/>
                <a:gd name="connsiteY96" fmla="*/ 3492500 h 3803650"/>
                <a:gd name="connsiteX97" fmla="*/ 25400 w 3339137"/>
                <a:gd name="connsiteY97" fmla="*/ 3473450 h 3803650"/>
                <a:gd name="connsiteX98" fmla="*/ 19050 w 3339137"/>
                <a:gd name="connsiteY98" fmla="*/ 3416300 h 3803650"/>
                <a:gd name="connsiteX99" fmla="*/ 6350 w 3339137"/>
                <a:gd name="connsiteY99" fmla="*/ 3378200 h 3803650"/>
                <a:gd name="connsiteX100" fmla="*/ 0 w 3339137"/>
                <a:gd name="connsiteY100" fmla="*/ 3340100 h 3803650"/>
                <a:gd name="connsiteX101" fmla="*/ 19050 w 3339137"/>
                <a:gd name="connsiteY101" fmla="*/ 3187700 h 3803650"/>
                <a:gd name="connsiteX102" fmla="*/ 25400 w 3339137"/>
                <a:gd name="connsiteY102" fmla="*/ 3168650 h 3803650"/>
                <a:gd name="connsiteX103" fmla="*/ 31750 w 3339137"/>
                <a:gd name="connsiteY103" fmla="*/ 3136900 h 3803650"/>
                <a:gd name="connsiteX104" fmla="*/ 44450 w 3339137"/>
                <a:gd name="connsiteY104" fmla="*/ 3092450 h 3803650"/>
                <a:gd name="connsiteX105" fmla="*/ 63500 w 3339137"/>
                <a:gd name="connsiteY105" fmla="*/ 3009900 h 3803650"/>
                <a:gd name="connsiteX106" fmla="*/ 69850 w 3339137"/>
                <a:gd name="connsiteY106" fmla="*/ 2990850 h 3803650"/>
                <a:gd name="connsiteX107" fmla="*/ 76200 w 3339137"/>
                <a:gd name="connsiteY107" fmla="*/ 2908300 h 3803650"/>
                <a:gd name="connsiteX108" fmla="*/ 95250 w 3339137"/>
                <a:gd name="connsiteY108" fmla="*/ 2889250 h 3803650"/>
                <a:gd name="connsiteX109" fmla="*/ 107950 w 3339137"/>
                <a:gd name="connsiteY109" fmla="*/ 2870200 h 3803650"/>
                <a:gd name="connsiteX110" fmla="*/ 127000 w 3339137"/>
                <a:gd name="connsiteY110" fmla="*/ 2851150 h 3803650"/>
                <a:gd name="connsiteX111" fmla="*/ 152400 w 3339137"/>
                <a:gd name="connsiteY111" fmla="*/ 2813050 h 3803650"/>
                <a:gd name="connsiteX112" fmla="*/ 158750 w 3339137"/>
                <a:gd name="connsiteY112" fmla="*/ 2787650 h 3803650"/>
                <a:gd name="connsiteX113" fmla="*/ 165100 w 3339137"/>
                <a:gd name="connsiteY113" fmla="*/ 2768600 h 3803650"/>
                <a:gd name="connsiteX114" fmla="*/ 171450 w 3339137"/>
                <a:gd name="connsiteY114" fmla="*/ 2724150 h 3803650"/>
                <a:gd name="connsiteX115" fmla="*/ 196850 w 3339137"/>
                <a:gd name="connsiteY115" fmla="*/ 2667000 h 3803650"/>
                <a:gd name="connsiteX116" fmla="*/ 215900 w 3339137"/>
                <a:gd name="connsiteY116" fmla="*/ 2609850 h 3803650"/>
                <a:gd name="connsiteX117" fmla="*/ 228600 w 3339137"/>
                <a:gd name="connsiteY117" fmla="*/ 2590800 h 3803650"/>
                <a:gd name="connsiteX118" fmla="*/ 241300 w 3339137"/>
                <a:gd name="connsiteY118" fmla="*/ 2546350 h 3803650"/>
                <a:gd name="connsiteX119" fmla="*/ 254000 w 3339137"/>
                <a:gd name="connsiteY119" fmla="*/ 2527300 h 3803650"/>
                <a:gd name="connsiteX120" fmla="*/ 260350 w 3339137"/>
                <a:gd name="connsiteY120" fmla="*/ 2508250 h 3803650"/>
                <a:gd name="connsiteX121" fmla="*/ 279400 w 3339137"/>
                <a:gd name="connsiteY121" fmla="*/ 2495550 h 3803650"/>
                <a:gd name="connsiteX122" fmla="*/ 285750 w 3339137"/>
                <a:gd name="connsiteY122" fmla="*/ 2476500 h 3803650"/>
                <a:gd name="connsiteX123" fmla="*/ 304800 w 3339137"/>
                <a:gd name="connsiteY123" fmla="*/ 2425700 h 3803650"/>
                <a:gd name="connsiteX124" fmla="*/ 361950 w 3339137"/>
                <a:gd name="connsiteY124" fmla="*/ 2374900 h 3803650"/>
                <a:gd name="connsiteX125" fmla="*/ 374650 w 3339137"/>
                <a:gd name="connsiteY125" fmla="*/ 2355850 h 3803650"/>
                <a:gd name="connsiteX126" fmla="*/ 393700 w 3339137"/>
                <a:gd name="connsiteY126" fmla="*/ 2343150 h 3803650"/>
                <a:gd name="connsiteX127" fmla="*/ 400050 w 3339137"/>
                <a:gd name="connsiteY127" fmla="*/ 2324100 h 3803650"/>
                <a:gd name="connsiteX128" fmla="*/ 425450 w 3339137"/>
                <a:gd name="connsiteY128" fmla="*/ 2286000 h 3803650"/>
                <a:gd name="connsiteX129" fmla="*/ 463550 w 3339137"/>
                <a:gd name="connsiteY129" fmla="*/ 2247900 h 3803650"/>
                <a:gd name="connsiteX130" fmla="*/ 488950 w 3339137"/>
                <a:gd name="connsiteY130" fmla="*/ 2190750 h 3803650"/>
                <a:gd name="connsiteX131" fmla="*/ 495300 w 3339137"/>
                <a:gd name="connsiteY131" fmla="*/ 2171700 h 3803650"/>
                <a:gd name="connsiteX132" fmla="*/ 508000 w 3339137"/>
                <a:gd name="connsiteY132" fmla="*/ 2152650 h 3803650"/>
                <a:gd name="connsiteX133" fmla="*/ 514350 w 3339137"/>
                <a:gd name="connsiteY133" fmla="*/ 2133600 h 3803650"/>
                <a:gd name="connsiteX134" fmla="*/ 539750 w 3339137"/>
                <a:gd name="connsiteY134" fmla="*/ 2095500 h 3803650"/>
                <a:gd name="connsiteX135" fmla="*/ 552450 w 3339137"/>
                <a:gd name="connsiteY135" fmla="*/ 2076450 h 3803650"/>
                <a:gd name="connsiteX136" fmla="*/ 577850 w 3339137"/>
                <a:gd name="connsiteY136" fmla="*/ 2038350 h 3803650"/>
                <a:gd name="connsiteX137" fmla="*/ 590550 w 3339137"/>
                <a:gd name="connsiteY137" fmla="*/ 2019300 h 3803650"/>
                <a:gd name="connsiteX138" fmla="*/ 609600 w 3339137"/>
                <a:gd name="connsiteY138" fmla="*/ 2000250 h 3803650"/>
                <a:gd name="connsiteX139" fmla="*/ 622300 w 3339137"/>
                <a:gd name="connsiteY139" fmla="*/ 1962150 h 3803650"/>
                <a:gd name="connsiteX140" fmla="*/ 647700 w 3339137"/>
                <a:gd name="connsiteY140" fmla="*/ 1924050 h 3803650"/>
                <a:gd name="connsiteX141" fmla="*/ 654050 w 3339137"/>
                <a:gd name="connsiteY141" fmla="*/ 1905000 h 3803650"/>
                <a:gd name="connsiteX142" fmla="*/ 679450 w 3339137"/>
                <a:gd name="connsiteY142" fmla="*/ 1866900 h 3803650"/>
                <a:gd name="connsiteX143" fmla="*/ 692150 w 3339137"/>
                <a:gd name="connsiteY143" fmla="*/ 1847850 h 3803650"/>
                <a:gd name="connsiteX144" fmla="*/ 723900 w 3339137"/>
                <a:gd name="connsiteY144" fmla="*/ 1797050 h 3803650"/>
                <a:gd name="connsiteX145" fmla="*/ 736600 w 3339137"/>
                <a:gd name="connsiteY145" fmla="*/ 1778000 h 3803650"/>
                <a:gd name="connsiteX146" fmla="*/ 755650 w 3339137"/>
                <a:gd name="connsiteY146" fmla="*/ 1758950 h 3803650"/>
                <a:gd name="connsiteX147" fmla="*/ 774700 w 3339137"/>
                <a:gd name="connsiteY147" fmla="*/ 1714500 h 3803650"/>
                <a:gd name="connsiteX148" fmla="*/ 793750 w 3339137"/>
                <a:gd name="connsiteY148" fmla="*/ 1701800 h 3803650"/>
                <a:gd name="connsiteX149" fmla="*/ 812800 w 3339137"/>
                <a:gd name="connsiteY149" fmla="*/ 1676400 h 3803650"/>
                <a:gd name="connsiteX150" fmla="*/ 831850 w 3339137"/>
                <a:gd name="connsiteY150" fmla="*/ 1657350 h 3803650"/>
                <a:gd name="connsiteX151" fmla="*/ 857250 w 3339137"/>
                <a:gd name="connsiteY151" fmla="*/ 1619250 h 3803650"/>
                <a:gd name="connsiteX152" fmla="*/ 863600 w 3339137"/>
                <a:gd name="connsiteY152" fmla="*/ 1600200 h 3803650"/>
                <a:gd name="connsiteX153" fmla="*/ 882650 w 3339137"/>
                <a:gd name="connsiteY153" fmla="*/ 1587500 h 3803650"/>
                <a:gd name="connsiteX154" fmla="*/ 889000 w 3339137"/>
                <a:gd name="connsiteY154" fmla="*/ 1568450 h 3803650"/>
                <a:gd name="connsiteX155" fmla="*/ 927100 w 3339137"/>
                <a:gd name="connsiteY155" fmla="*/ 1530350 h 3803650"/>
                <a:gd name="connsiteX156" fmla="*/ 952500 w 3339137"/>
                <a:gd name="connsiteY156" fmla="*/ 1498600 h 3803650"/>
                <a:gd name="connsiteX157" fmla="*/ 965200 w 3339137"/>
                <a:gd name="connsiteY157" fmla="*/ 1473200 h 3803650"/>
                <a:gd name="connsiteX158" fmla="*/ 977900 w 3339137"/>
                <a:gd name="connsiteY158" fmla="*/ 1454150 h 3803650"/>
                <a:gd name="connsiteX159" fmla="*/ 990600 w 3339137"/>
                <a:gd name="connsiteY159" fmla="*/ 1416050 h 3803650"/>
                <a:gd name="connsiteX160" fmla="*/ 996950 w 3339137"/>
                <a:gd name="connsiteY160" fmla="*/ 1397000 h 3803650"/>
                <a:gd name="connsiteX161" fmla="*/ 1009650 w 3339137"/>
                <a:gd name="connsiteY161" fmla="*/ 1377950 h 3803650"/>
                <a:gd name="connsiteX162" fmla="*/ 1016000 w 3339137"/>
                <a:gd name="connsiteY162" fmla="*/ 1358900 h 3803650"/>
                <a:gd name="connsiteX163" fmla="*/ 1035050 w 3339137"/>
                <a:gd name="connsiteY163" fmla="*/ 1339850 h 3803650"/>
                <a:gd name="connsiteX164" fmla="*/ 1060450 w 3339137"/>
                <a:gd name="connsiteY164" fmla="*/ 1308100 h 3803650"/>
                <a:gd name="connsiteX165" fmla="*/ 1079500 w 3339137"/>
                <a:gd name="connsiteY165" fmla="*/ 1270000 h 3803650"/>
                <a:gd name="connsiteX166" fmla="*/ 1098550 w 3339137"/>
                <a:gd name="connsiteY166" fmla="*/ 1244600 h 3803650"/>
                <a:gd name="connsiteX167" fmla="*/ 1123950 w 3339137"/>
                <a:gd name="connsiteY167" fmla="*/ 1238250 h 3803650"/>
                <a:gd name="connsiteX168" fmla="*/ 1168400 w 3339137"/>
                <a:gd name="connsiteY168" fmla="*/ 1174750 h 3803650"/>
                <a:gd name="connsiteX169" fmla="*/ 1200150 w 3339137"/>
                <a:gd name="connsiteY169" fmla="*/ 1130300 h 3803650"/>
                <a:gd name="connsiteX170" fmla="*/ 1212850 w 3339137"/>
                <a:gd name="connsiteY170" fmla="*/ 1092200 h 3803650"/>
                <a:gd name="connsiteX171" fmla="*/ 1257300 w 3339137"/>
                <a:gd name="connsiteY171" fmla="*/ 1035050 h 3803650"/>
                <a:gd name="connsiteX172" fmla="*/ 1270000 w 3339137"/>
                <a:gd name="connsiteY172" fmla="*/ 1016000 h 3803650"/>
                <a:gd name="connsiteX173" fmla="*/ 1282700 w 3339137"/>
                <a:gd name="connsiteY173" fmla="*/ 996950 h 3803650"/>
                <a:gd name="connsiteX174" fmla="*/ 1314450 w 3339137"/>
                <a:gd name="connsiteY174" fmla="*/ 958850 h 3803650"/>
                <a:gd name="connsiteX175" fmla="*/ 1327150 w 3339137"/>
                <a:gd name="connsiteY175" fmla="*/ 933450 h 3803650"/>
                <a:gd name="connsiteX176" fmla="*/ 1339850 w 3339137"/>
                <a:gd name="connsiteY176" fmla="*/ 914400 h 3803650"/>
                <a:gd name="connsiteX177" fmla="*/ 1352550 w 3339137"/>
                <a:gd name="connsiteY177" fmla="*/ 876300 h 3803650"/>
                <a:gd name="connsiteX178" fmla="*/ 1358900 w 3339137"/>
                <a:gd name="connsiteY178" fmla="*/ 857250 h 3803650"/>
                <a:gd name="connsiteX179" fmla="*/ 1371600 w 3339137"/>
                <a:gd name="connsiteY179" fmla="*/ 838200 h 3803650"/>
                <a:gd name="connsiteX180" fmla="*/ 1377950 w 3339137"/>
                <a:gd name="connsiteY180" fmla="*/ 819150 h 3803650"/>
                <a:gd name="connsiteX181" fmla="*/ 1397000 w 3339137"/>
                <a:gd name="connsiteY181" fmla="*/ 793750 h 3803650"/>
                <a:gd name="connsiteX182" fmla="*/ 1422400 w 3339137"/>
                <a:gd name="connsiteY182" fmla="*/ 755650 h 3803650"/>
                <a:gd name="connsiteX183" fmla="*/ 1454150 w 3339137"/>
                <a:gd name="connsiteY183" fmla="*/ 717550 h 3803650"/>
                <a:gd name="connsiteX184" fmla="*/ 1473200 w 3339137"/>
                <a:gd name="connsiteY184" fmla="*/ 698500 h 3803650"/>
                <a:gd name="connsiteX185" fmla="*/ 1485900 w 3339137"/>
                <a:gd name="connsiteY185" fmla="*/ 679450 h 3803650"/>
                <a:gd name="connsiteX186" fmla="*/ 1524000 w 3339137"/>
                <a:gd name="connsiteY186" fmla="*/ 654050 h 3803650"/>
                <a:gd name="connsiteX187" fmla="*/ 1536700 w 3339137"/>
                <a:gd name="connsiteY187" fmla="*/ 635000 h 3803650"/>
                <a:gd name="connsiteX188" fmla="*/ 1549400 w 3339137"/>
                <a:gd name="connsiteY188" fmla="*/ 596900 h 3803650"/>
                <a:gd name="connsiteX189" fmla="*/ 1562100 w 3339137"/>
                <a:gd name="connsiteY189" fmla="*/ 577850 h 3803650"/>
                <a:gd name="connsiteX190" fmla="*/ 1568450 w 3339137"/>
                <a:gd name="connsiteY190" fmla="*/ 558800 h 3803650"/>
                <a:gd name="connsiteX191" fmla="*/ 1587500 w 3339137"/>
                <a:gd name="connsiteY191" fmla="*/ 546100 h 3803650"/>
                <a:gd name="connsiteX192" fmla="*/ 1600200 w 3339137"/>
                <a:gd name="connsiteY192" fmla="*/ 527050 h 3803650"/>
                <a:gd name="connsiteX193" fmla="*/ 1644650 w 3339137"/>
                <a:gd name="connsiteY193" fmla="*/ 469900 h 3803650"/>
                <a:gd name="connsiteX194" fmla="*/ 1676400 w 3339137"/>
                <a:gd name="connsiteY194" fmla="*/ 412750 h 3803650"/>
                <a:gd name="connsiteX195" fmla="*/ 1682750 w 3339137"/>
                <a:gd name="connsiteY195" fmla="*/ 387350 h 3803650"/>
                <a:gd name="connsiteX196" fmla="*/ 1714500 w 3339137"/>
                <a:gd name="connsiteY196" fmla="*/ 342900 h 3803650"/>
                <a:gd name="connsiteX197" fmla="*/ 1752600 w 3339137"/>
                <a:gd name="connsiteY197" fmla="*/ 317500 h 3803650"/>
                <a:gd name="connsiteX198" fmla="*/ 1771650 w 3339137"/>
                <a:gd name="connsiteY198" fmla="*/ 292100 h 3803650"/>
                <a:gd name="connsiteX199" fmla="*/ 1784350 w 3339137"/>
                <a:gd name="connsiteY199" fmla="*/ 273050 h 3803650"/>
                <a:gd name="connsiteX200" fmla="*/ 1803400 w 3339137"/>
                <a:gd name="connsiteY200" fmla="*/ 254000 h 3803650"/>
                <a:gd name="connsiteX201" fmla="*/ 1822450 w 3339137"/>
                <a:gd name="connsiteY201" fmla="*/ 215900 h 3803650"/>
                <a:gd name="connsiteX202" fmla="*/ 1828800 w 3339137"/>
                <a:gd name="connsiteY202" fmla="*/ 196850 h 3803650"/>
                <a:gd name="connsiteX203" fmla="*/ 1847850 w 3339137"/>
                <a:gd name="connsiteY203" fmla="*/ 177800 h 3803650"/>
                <a:gd name="connsiteX204" fmla="*/ 1892300 w 3339137"/>
                <a:gd name="connsiteY204" fmla="*/ 114300 h 3803650"/>
                <a:gd name="connsiteX205" fmla="*/ 1898650 w 3339137"/>
                <a:gd name="connsiteY205" fmla="*/ 95250 h 3803650"/>
                <a:gd name="connsiteX206" fmla="*/ 1911350 w 3339137"/>
                <a:gd name="connsiteY206" fmla="*/ 76200 h 3803650"/>
                <a:gd name="connsiteX207" fmla="*/ 1917700 w 3339137"/>
                <a:gd name="connsiteY207" fmla="*/ 57150 h 3803650"/>
                <a:gd name="connsiteX208" fmla="*/ 1943100 w 3339137"/>
                <a:gd name="connsiteY208" fmla="*/ 19050 h 3803650"/>
                <a:gd name="connsiteX209" fmla="*/ 1955800 w 3339137"/>
                <a:gd name="connsiteY209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95376 w 3339137"/>
                <a:gd name="connsiteY79" fmla="*/ 3340100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863600 w 3339137"/>
                <a:gd name="connsiteY82" fmla="*/ 3556000 h 3803650"/>
                <a:gd name="connsiteX83" fmla="*/ 844550 w 3339137"/>
                <a:gd name="connsiteY83" fmla="*/ 3549650 h 3803650"/>
                <a:gd name="connsiteX84" fmla="*/ 825500 w 3339137"/>
                <a:gd name="connsiteY84" fmla="*/ 3562350 h 3803650"/>
                <a:gd name="connsiteX85" fmla="*/ 793750 w 3339137"/>
                <a:gd name="connsiteY85" fmla="*/ 3575050 h 3803650"/>
                <a:gd name="connsiteX86" fmla="*/ 781050 w 3339137"/>
                <a:gd name="connsiteY86" fmla="*/ 3594100 h 3803650"/>
                <a:gd name="connsiteX87" fmla="*/ 762000 w 3339137"/>
                <a:gd name="connsiteY87" fmla="*/ 3606800 h 3803650"/>
                <a:gd name="connsiteX88" fmla="*/ 673100 w 3339137"/>
                <a:gd name="connsiteY88" fmla="*/ 3625850 h 3803650"/>
                <a:gd name="connsiteX89" fmla="*/ 539750 w 3339137"/>
                <a:gd name="connsiteY89" fmla="*/ 3651250 h 3803650"/>
                <a:gd name="connsiteX90" fmla="*/ 520700 w 3339137"/>
                <a:gd name="connsiteY90" fmla="*/ 3657600 h 3803650"/>
                <a:gd name="connsiteX91" fmla="*/ 450850 w 3339137"/>
                <a:gd name="connsiteY91" fmla="*/ 3670300 h 3803650"/>
                <a:gd name="connsiteX92" fmla="*/ 165100 w 3339137"/>
                <a:gd name="connsiteY92" fmla="*/ 3676650 h 3803650"/>
                <a:gd name="connsiteX93" fmla="*/ 69850 w 3339137"/>
                <a:gd name="connsiteY93" fmla="*/ 3670300 h 3803650"/>
                <a:gd name="connsiteX94" fmla="*/ 63500 w 3339137"/>
                <a:gd name="connsiteY94" fmla="*/ 3651250 h 3803650"/>
                <a:gd name="connsiteX95" fmla="*/ 50800 w 3339137"/>
                <a:gd name="connsiteY95" fmla="*/ 3594100 h 3803650"/>
                <a:gd name="connsiteX96" fmla="*/ 38100 w 3339137"/>
                <a:gd name="connsiteY96" fmla="*/ 3562350 h 3803650"/>
                <a:gd name="connsiteX97" fmla="*/ 31750 w 3339137"/>
                <a:gd name="connsiteY97" fmla="*/ 3492500 h 3803650"/>
                <a:gd name="connsiteX98" fmla="*/ 25400 w 3339137"/>
                <a:gd name="connsiteY98" fmla="*/ 3473450 h 3803650"/>
                <a:gd name="connsiteX99" fmla="*/ 19050 w 3339137"/>
                <a:gd name="connsiteY99" fmla="*/ 3416300 h 3803650"/>
                <a:gd name="connsiteX100" fmla="*/ 6350 w 3339137"/>
                <a:gd name="connsiteY100" fmla="*/ 3378200 h 3803650"/>
                <a:gd name="connsiteX101" fmla="*/ 0 w 3339137"/>
                <a:gd name="connsiteY101" fmla="*/ 3340100 h 3803650"/>
                <a:gd name="connsiteX102" fmla="*/ 19050 w 3339137"/>
                <a:gd name="connsiteY102" fmla="*/ 3187700 h 3803650"/>
                <a:gd name="connsiteX103" fmla="*/ 25400 w 3339137"/>
                <a:gd name="connsiteY103" fmla="*/ 3168650 h 3803650"/>
                <a:gd name="connsiteX104" fmla="*/ 31750 w 3339137"/>
                <a:gd name="connsiteY104" fmla="*/ 3136900 h 3803650"/>
                <a:gd name="connsiteX105" fmla="*/ 44450 w 3339137"/>
                <a:gd name="connsiteY105" fmla="*/ 3092450 h 3803650"/>
                <a:gd name="connsiteX106" fmla="*/ 63500 w 3339137"/>
                <a:gd name="connsiteY106" fmla="*/ 3009900 h 3803650"/>
                <a:gd name="connsiteX107" fmla="*/ 69850 w 3339137"/>
                <a:gd name="connsiteY107" fmla="*/ 2990850 h 3803650"/>
                <a:gd name="connsiteX108" fmla="*/ 76200 w 3339137"/>
                <a:gd name="connsiteY108" fmla="*/ 2908300 h 3803650"/>
                <a:gd name="connsiteX109" fmla="*/ 95250 w 3339137"/>
                <a:gd name="connsiteY109" fmla="*/ 2889250 h 3803650"/>
                <a:gd name="connsiteX110" fmla="*/ 107950 w 3339137"/>
                <a:gd name="connsiteY110" fmla="*/ 2870200 h 3803650"/>
                <a:gd name="connsiteX111" fmla="*/ 127000 w 3339137"/>
                <a:gd name="connsiteY111" fmla="*/ 2851150 h 3803650"/>
                <a:gd name="connsiteX112" fmla="*/ 152400 w 3339137"/>
                <a:gd name="connsiteY112" fmla="*/ 2813050 h 3803650"/>
                <a:gd name="connsiteX113" fmla="*/ 158750 w 3339137"/>
                <a:gd name="connsiteY113" fmla="*/ 2787650 h 3803650"/>
                <a:gd name="connsiteX114" fmla="*/ 165100 w 3339137"/>
                <a:gd name="connsiteY114" fmla="*/ 2768600 h 3803650"/>
                <a:gd name="connsiteX115" fmla="*/ 171450 w 3339137"/>
                <a:gd name="connsiteY115" fmla="*/ 2724150 h 3803650"/>
                <a:gd name="connsiteX116" fmla="*/ 196850 w 3339137"/>
                <a:gd name="connsiteY116" fmla="*/ 2667000 h 3803650"/>
                <a:gd name="connsiteX117" fmla="*/ 215900 w 3339137"/>
                <a:gd name="connsiteY117" fmla="*/ 2609850 h 3803650"/>
                <a:gd name="connsiteX118" fmla="*/ 228600 w 3339137"/>
                <a:gd name="connsiteY118" fmla="*/ 2590800 h 3803650"/>
                <a:gd name="connsiteX119" fmla="*/ 241300 w 3339137"/>
                <a:gd name="connsiteY119" fmla="*/ 2546350 h 3803650"/>
                <a:gd name="connsiteX120" fmla="*/ 254000 w 3339137"/>
                <a:gd name="connsiteY120" fmla="*/ 2527300 h 3803650"/>
                <a:gd name="connsiteX121" fmla="*/ 260350 w 3339137"/>
                <a:gd name="connsiteY121" fmla="*/ 2508250 h 3803650"/>
                <a:gd name="connsiteX122" fmla="*/ 279400 w 3339137"/>
                <a:gd name="connsiteY122" fmla="*/ 2495550 h 3803650"/>
                <a:gd name="connsiteX123" fmla="*/ 285750 w 3339137"/>
                <a:gd name="connsiteY123" fmla="*/ 2476500 h 3803650"/>
                <a:gd name="connsiteX124" fmla="*/ 304800 w 3339137"/>
                <a:gd name="connsiteY124" fmla="*/ 2425700 h 3803650"/>
                <a:gd name="connsiteX125" fmla="*/ 361950 w 3339137"/>
                <a:gd name="connsiteY125" fmla="*/ 2374900 h 3803650"/>
                <a:gd name="connsiteX126" fmla="*/ 374650 w 3339137"/>
                <a:gd name="connsiteY126" fmla="*/ 2355850 h 3803650"/>
                <a:gd name="connsiteX127" fmla="*/ 393700 w 3339137"/>
                <a:gd name="connsiteY127" fmla="*/ 2343150 h 3803650"/>
                <a:gd name="connsiteX128" fmla="*/ 400050 w 3339137"/>
                <a:gd name="connsiteY128" fmla="*/ 2324100 h 3803650"/>
                <a:gd name="connsiteX129" fmla="*/ 425450 w 3339137"/>
                <a:gd name="connsiteY129" fmla="*/ 2286000 h 3803650"/>
                <a:gd name="connsiteX130" fmla="*/ 463550 w 3339137"/>
                <a:gd name="connsiteY130" fmla="*/ 2247900 h 3803650"/>
                <a:gd name="connsiteX131" fmla="*/ 488950 w 3339137"/>
                <a:gd name="connsiteY131" fmla="*/ 2190750 h 3803650"/>
                <a:gd name="connsiteX132" fmla="*/ 495300 w 3339137"/>
                <a:gd name="connsiteY132" fmla="*/ 2171700 h 3803650"/>
                <a:gd name="connsiteX133" fmla="*/ 508000 w 3339137"/>
                <a:gd name="connsiteY133" fmla="*/ 2152650 h 3803650"/>
                <a:gd name="connsiteX134" fmla="*/ 514350 w 3339137"/>
                <a:gd name="connsiteY134" fmla="*/ 2133600 h 3803650"/>
                <a:gd name="connsiteX135" fmla="*/ 539750 w 3339137"/>
                <a:gd name="connsiteY135" fmla="*/ 2095500 h 3803650"/>
                <a:gd name="connsiteX136" fmla="*/ 552450 w 3339137"/>
                <a:gd name="connsiteY136" fmla="*/ 2076450 h 3803650"/>
                <a:gd name="connsiteX137" fmla="*/ 577850 w 3339137"/>
                <a:gd name="connsiteY137" fmla="*/ 2038350 h 3803650"/>
                <a:gd name="connsiteX138" fmla="*/ 590550 w 3339137"/>
                <a:gd name="connsiteY138" fmla="*/ 2019300 h 3803650"/>
                <a:gd name="connsiteX139" fmla="*/ 609600 w 3339137"/>
                <a:gd name="connsiteY139" fmla="*/ 2000250 h 3803650"/>
                <a:gd name="connsiteX140" fmla="*/ 622300 w 3339137"/>
                <a:gd name="connsiteY140" fmla="*/ 1962150 h 3803650"/>
                <a:gd name="connsiteX141" fmla="*/ 647700 w 3339137"/>
                <a:gd name="connsiteY141" fmla="*/ 1924050 h 3803650"/>
                <a:gd name="connsiteX142" fmla="*/ 654050 w 3339137"/>
                <a:gd name="connsiteY142" fmla="*/ 1905000 h 3803650"/>
                <a:gd name="connsiteX143" fmla="*/ 679450 w 3339137"/>
                <a:gd name="connsiteY143" fmla="*/ 1866900 h 3803650"/>
                <a:gd name="connsiteX144" fmla="*/ 692150 w 3339137"/>
                <a:gd name="connsiteY144" fmla="*/ 1847850 h 3803650"/>
                <a:gd name="connsiteX145" fmla="*/ 723900 w 3339137"/>
                <a:gd name="connsiteY145" fmla="*/ 1797050 h 3803650"/>
                <a:gd name="connsiteX146" fmla="*/ 736600 w 3339137"/>
                <a:gd name="connsiteY146" fmla="*/ 1778000 h 3803650"/>
                <a:gd name="connsiteX147" fmla="*/ 755650 w 3339137"/>
                <a:gd name="connsiteY147" fmla="*/ 1758950 h 3803650"/>
                <a:gd name="connsiteX148" fmla="*/ 774700 w 3339137"/>
                <a:gd name="connsiteY148" fmla="*/ 1714500 h 3803650"/>
                <a:gd name="connsiteX149" fmla="*/ 793750 w 3339137"/>
                <a:gd name="connsiteY149" fmla="*/ 1701800 h 3803650"/>
                <a:gd name="connsiteX150" fmla="*/ 812800 w 3339137"/>
                <a:gd name="connsiteY150" fmla="*/ 1676400 h 3803650"/>
                <a:gd name="connsiteX151" fmla="*/ 831850 w 3339137"/>
                <a:gd name="connsiteY151" fmla="*/ 1657350 h 3803650"/>
                <a:gd name="connsiteX152" fmla="*/ 857250 w 3339137"/>
                <a:gd name="connsiteY152" fmla="*/ 1619250 h 3803650"/>
                <a:gd name="connsiteX153" fmla="*/ 863600 w 3339137"/>
                <a:gd name="connsiteY153" fmla="*/ 1600200 h 3803650"/>
                <a:gd name="connsiteX154" fmla="*/ 882650 w 3339137"/>
                <a:gd name="connsiteY154" fmla="*/ 1587500 h 3803650"/>
                <a:gd name="connsiteX155" fmla="*/ 889000 w 3339137"/>
                <a:gd name="connsiteY155" fmla="*/ 1568450 h 3803650"/>
                <a:gd name="connsiteX156" fmla="*/ 927100 w 3339137"/>
                <a:gd name="connsiteY156" fmla="*/ 1530350 h 3803650"/>
                <a:gd name="connsiteX157" fmla="*/ 952500 w 3339137"/>
                <a:gd name="connsiteY157" fmla="*/ 1498600 h 3803650"/>
                <a:gd name="connsiteX158" fmla="*/ 965200 w 3339137"/>
                <a:gd name="connsiteY158" fmla="*/ 1473200 h 3803650"/>
                <a:gd name="connsiteX159" fmla="*/ 977900 w 3339137"/>
                <a:gd name="connsiteY159" fmla="*/ 1454150 h 3803650"/>
                <a:gd name="connsiteX160" fmla="*/ 990600 w 3339137"/>
                <a:gd name="connsiteY160" fmla="*/ 1416050 h 3803650"/>
                <a:gd name="connsiteX161" fmla="*/ 996950 w 3339137"/>
                <a:gd name="connsiteY161" fmla="*/ 1397000 h 3803650"/>
                <a:gd name="connsiteX162" fmla="*/ 1009650 w 3339137"/>
                <a:gd name="connsiteY162" fmla="*/ 1377950 h 3803650"/>
                <a:gd name="connsiteX163" fmla="*/ 1016000 w 3339137"/>
                <a:gd name="connsiteY163" fmla="*/ 1358900 h 3803650"/>
                <a:gd name="connsiteX164" fmla="*/ 1035050 w 3339137"/>
                <a:gd name="connsiteY164" fmla="*/ 1339850 h 3803650"/>
                <a:gd name="connsiteX165" fmla="*/ 1060450 w 3339137"/>
                <a:gd name="connsiteY165" fmla="*/ 1308100 h 3803650"/>
                <a:gd name="connsiteX166" fmla="*/ 1079500 w 3339137"/>
                <a:gd name="connsiteY166" fmla="*/ 1270000 h 3803650"/>
                <a:gd name="connsiteX167" fmla="*/ 1098550 w 3339137"/>
                <a:gd name="connsiteY167" fmla="*/ 1244600 h 3803650"/>
                <a:gd name="connsiteX168" fmla="*/ 1123950 w 3339137"/>
                <a:gd name="connsiteY168" fmla="*/ 1238250 h 3803650"/>
                <a:gd name="connsiteX169" fmla="*/ 1168400 w 3339137"/>
                <a:gd name="connsiteY169" fmla="*/ 1174750 h 3803650"/>
                <a:gd name="connsiteX170" fmla="*/ 1200150 w 3339137"/>
                <a:gd name="connsiteY170" fmla="*/ 1130300 h 3803650"/>
                <a:gd name="connsiteX171" fmla="*/ 1212850 w 3339137"/>
                <a:gd name="connsiteY171" fmla="*/ 1092200 h 3803650"/>
                <a:gd name="connsiteX172" fmla="*/ 1257300 w 3339137"/>
                <a:gd name="connsiteY172" fmla="*/ 1035050 h 3803650"/>
                <a:gd name="connsiteX173" fmla="*/ 1270000 w 3339137"/>
                <a:gd name="connsiteY173" fmla="*/ 1016000 h 3803650"/>
                <a:gd name="connsiteX174" fmla="*/ 1282700 w 3339137"/>
                <a:gd name="connsiteY174" fmla="*/ 996950 h 3803650"/>
                <a:gd name="connsiteX175" fmla="*/ 1314450 w 3339137"/>
                <a:gd name="connsiteY175" fmla="*/ 958850 h 3803650"/>
                <a:gd name="connsiteX176" fmla="*/ 1327150 w 3339137"/>
                <a:gd name="connsiteY176" fmla="*/ 933450 h 3803650"/>
                <a:gd name="connsiteX177" fmla="*/ 1339850 w 3339137"/>
                <a:gd name="connsiteY177" fmla="*/ 914400 h 3803650"/>
                <a:gd name="connsiteX178" fmla="*/ 1352550 w 3339137"/>
                <a:gd name="connsiteY178" fmla="*/ 876300 h 3803650"/>
                <a:gd name="connsiteX179" fmla="*/ 1358900 w 3339137"/>
                <a:gd name="connsiteY179" fmla="*/ 857250 h 3803650"/>
                <a:gd name="connsiteX180" fmla="*/ 1371600 w 3339137"/>
                <a:gd name="connsiteY180" fmla="*/ 838200 h 3803650"/>
                <a:gd name="connsiteX181" fmla="*/ 1377950 w 3339137"/>
                <a:gd name="connsiteY181" fmla="*/ 819150 h 3803650"/>
                <a:gd name="connsiteX182" fmla="*/ 1397000 w 3339137"/>
                <a:gd name="connsiteY182" fmla="*/ 793750 h 3803650"/>
                <a:gd name="connsiteX183" fmla="*/ 1422400 w 3339137"/>
                <a:gd name="connsiteY183" fmla="*/ 755650 h 3803650"/>
                <a:gd name="connsiteX184" fmla="*/ 1454150 w 3339137"/>
                <a:gd name="connsiteY184" fmla="*/ 717550 h 3803650"/>
                <a:gd name="connsiteX185" fmla="*/ 1473200 w 3339137"/>
                <a:gd name="connsiteY185" fmla="*/ 698500 h 3803650"/>
                <a:gd name="connsiteX186" fmla="*/ 1485900 w 3339137"/>
                <a:gd name="connsiteY186" fmla="*/ 679450 h 3803650"/>
                <a:gd name="connsiteX187" fmla="*/ 1524000 w 3339137"/>
                <a:gd name="connsiteY187" fmla="*/ 654050 h 3803650"/>
                <a:gd name="connsiteX188" fmla="*/ 1536700 w 3339137"/>
                <a:gd name="connsiteY188" fmla="*/ 635000 h 3803650"/>
                <a:gd name="connsiteX189" fmla="*/ 1549400 w 3339137"/>
                <a:gd name="connsiteY189" fmla="*/ 596900 h 3803650"/>
                <a:gd name="connsiteX190" fmla="*/ 1562100 w 3339137"/>
                <a:gd name="connsiteY190" fmla="*/ 577850 h 3803650"/>
                <a:gd name="connsiteX191" fmla="*/ 1568450 w 3339137"/>
                <a:gd name="connsiteY191" fmla="*/ 558800 h 3803650"/>
                <a:gd name="connsiteX192" fmla="*/ 1587500 w 3339137"/>
                <a:gd name="connsiteY192" fmla="*/ 546100 h 3803650"/>
                <a:gd name="connsiteX193" fmla="*/ 1600200 w 3339137"/>
                <a:gd name="connsiteY193" fmla="*/ 527050 h 3803650"/>
                <a:gd name="connsiteX194" fmla="*/ 1644650 w 3339137"/>
                <a:gd name="connsiteY194" fmla="*/ 469900 h 3803650"/>
                <a:gd name="connsiteX195" fmla="*/ 1676400 w 3339137"/>
                <a:gd name="connsiteY195" fmla="*/ 412750 h 3803650"/>
                <a:gd name="connsiteX196" fmla="*/ 1682750 w 3339137"/>
                <a:gd name="connsiteY196" fmla="*/ 387350 h 3803650"/>
                <a:gd name="connsiteX197" fmla="*/ 1714500 w 3339137"/>
                <a:gd name="connsiteY197" fmla="*/ 342900 h 3803650"/>
                <a:gd name="connsiteX198" fmla="*/ 1752600 w 3339137"/>
                <a:gd name="connsiteY198" fmla="*/ 317500 h 3803650"/>
                <a:gd name="connsiteX199" fmla="*/ 1771650 w 3339137"/>
                <a:gd name="connsiteY199" fmla="*/ 292100 h 3803650"/>
                <a:gd name="connsiteX200" fmla="*/ 1784350 w 3339137"/>
                <a:gd name="connsiteY200" fmla="*/ 273050 h 3803650"/>
                <a:gd name="connsiteX201" fmla="*/ 1803400 w 3339137"/>
                <a:gd name="connsiteY201" fmla="*/ 254000 h 3803650"/>
                <a:gd name="connsiteX202" fmla="*/ 1822450 w 3339137"/>
                <a:gd name="connsiteY202" fmla="*/ 215900 h 3803650"/>
                <a:gd name="connsiteX203" fmla="*/ 1828800 w 3339137"/>
                <a:gd name="connsiteY203" fmla="*/ 196850 h 3803650"/>
                <a:gd name="connsiteX204" fmla="*/ 1847850 w 3339137"/>
                <a:gd name="connsiteY204" fmla="*/ 177800 h 3803650"/>
                <a:gd name="connsiteX205" fmla="*/ 1892300 w 3339137"/>
                <a:gd name="connsiteY205" fmla="*/ 114300 h 3803650"/>
                <a:gd name="connsiteX206" fmla="*/ 1898650 w 3339137"/>
                <a:gd name="connsiteY206" fmla="*/ 95250 h 3803650"/>
                <a:gd name="connsiteX207" fmla="*/ 1911350 w 3339137"/>
                <a:gd name="connsiteY207" fmla="*/ 76200 h 3803650"/>
                <a:gd name="connsiteX208" fmla="*/ 1917700 w 3339137"/>
                <a:gd name="connsiteY208" fmla="*/ 57150 h 3803650"/>
                <a:gd name="connsiteX209" fmla="*/ 1943100 w 3339137"/>
                <a:gd name="connsiteY209" fmla="*/ 19050 h 3803650"/>
                <a:gd name="connsiteX210" fmla="*/ 1955800 w 3339137"/>
                <a:gd name="connsiteY210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863600 w 3339137"/>
                <a:gd name="connsiteY82" fmla="*/ 3556000 h 3803650"/>
                <a:gd name="connsiteX83" fmla="*/ 844550 w 3339137"/>
                <a:gd name="connsiteY83" fmla="*/ 3549650 h 3803650"/>
                <a:gd name="connsiteX84" fmla="*/ 825500 w 3339137"/>
                <a:gd name="connsiteY84" fmla="*/ 3562350 h 3803650"/>
                <a:gd name="connsiteX85" fmla="*/ 793750 w 3339137"/>
                <a:gd name="connsiteY85" fmla="*/ 3575050 h 3803650"/>
                <a:gd name="connsiteX86" fmla="*/ 781050 w 3339137"/>
                <a:gd name="connsiteY86" fmla="*/ 3594100 h 3803650"/>
                <a:gd name="connsiteX87" fmla="*/ 762000 w 3339137"/>
                <a:gd name="connsiteY87" fmla="*/ 3606800 h 3803650"/>
                <a:gd name="connsiteX88" fmla="*/ 673100 w 3339137"/>
                <a:gd name="connsiteY88" fmla="*/ 3625850 h 3803650"/>
                <a:gd name="connsiteX89" fmla="*/ 539750 w 3339137"/>
                <a:gd name="connsiteY89" fmla="*/ 3651250 h 3803650"/>
                <a:gd name="connsiteX90" fmla="*/ 520700 w 3339137"/>
                <a:gd name="connsiteY90" fmla="*/ 3657600 h 3803650"/>
                <a:gd name="connsiteX91" fmla="*/ 450850 w 3339137"/>
                <a:gd name="connsiteY91" fmla="*/ 3670300 h 3803650"/>
                <a:gd name="connsiteX92" fmla="*/ 165100 w 3339137"/>
                <a:gd name="connsiteY92" fmla="*/ 3676650 h 3803650"/>
                <a:gd name="connsiteX93" fmla="*/ 69850 w 3339137"/>
                <a:gd name="connsiteY93" fmla="*/ 3670300 h 3803650"/>
                <a:gd name="connsiteX94" fmla="*/ 63500 w 3339137"/>
                <a:gd name="connsiteY94" fmla="*/ 3651250 h 3803650"/>
                <a:gd name="connsiteX95" fmla="*/ 50800 w 3339137"/>
                <a:gd name="connsiteY95" fmla="*/ 3594100 h 3803650"/>
                <a:gd name="connsiteX96" fmla="*/ 38100 w 3339137"/>
                <a:gd name="connsiteY96" fmla="*/ 3562350 h 3803650"/>
                <a:gd name="connsiteX97" fmla="*/ 31750 w 3339137"/>
                <a:gd name="connsiteY97" fmla="*/ 3492500 h 3803650"/>
                <a:gd name="connsiteX98" fmla="*/ 25400 w 3339137"/>
                <a:gd name="connsiteY98" fmla="*/ 3473450 h 3803650"/>
                <a:gd name="connsiteX99" fmla="*/ 19050 w 3339137"/>
                <a:gd name="connsiteY99" fmla="*/ 3416300 h 3803650"/>
                <a:gd name="connsiteX100" fmla="*/ 6350 w 3339137"/>
                <a:gd name="connsiteY100" fmla="*/ 3378200 h 3803650"/>
                <a:gd name="connsiteX101" fmla="*/ 0 w 3339137"/>
                <a:gd name="connsiteY101" fmla="*/ 3340100 h 3803650"/>
                <a:gd name="connsiteX102" fmla="*/ 19050 w 3339137"/>
                <a:gd name="connsiteY102" fmla="*/ 3187700 h 3803650"/>
                <a:gd name="connsiteX103" fmla="*/ 25400 w 3339137"/>
                <a:gd name="connsiteY103" fmla="*/ 3168650 h 3803650"/>
                <a:gd name="connsiteX104" fmla="*/ 31750 w 3339137"/>
                <a:gd name="connsiteY104" fmla="*/ 3136900 h 3803650"/>
                <a:gd name="connsiteX105" fmla="*/ 44450 w 3339137"/>
                <a:gd name="connsiteY105" fmla="*/ 3092450 h 3803650"/>
                <a:gd name="connsiteX106" fmla="*/ 63500 w 3339137"/>
                <a:gd name="connsiteY106" fmla="*/ 3009900 h 3803650"/>
                <a:gd name="connsiteX107" fmla="*/ 69850 w 3339137"/>
                <a:gd name="connsiteY107" fmla="*/ 2990850 h 3803650"/>
                <a:gd name="connsiteX108" fmla="*/ 76200 w 3339137"/>
                <a:gd name="connsiteY108" fmla="*/ 2908300 h 3803650"/>
                <a:gd name="connsiteX109" fmla="*/ 95250 w 3339137"/>
                <a:gd name="connsiteY109" fmla="*/ 2889250 h 3803650"/>
                <a:gd name="connsiteX110" fmla="*/ 107950 w 3339137"/>
                <a:gd name="connsiteY110" fmla="*/ 2870200 h 3803650"/>
                <a:gd name="connsiteX111" fmla="*/ 127000 w 3339137"/>
                <a:gd name="connsiteY111" fmla="*/ 2851150 h 3803650"/>
                <a:gd name="connsiteX112" fmla="*/ 152400 w 3339137"/>
                <a:gd name="connsiteY112" fmla="*/ 2813050 h 3803650"/>
                <a:gd name="connsiteX113" fmla="*/ 158750 w 3339137"/>
                <a:gd name="connsiteY113" fmla="*/ 2787650 h 3803650"/>
                <a:gd name="connsiteX114" fmla="*/ 165100 w 3339137"/>
                <a:gd name="connsiteY114" fmla="*/ 2768600 h 3803650"/>
                <a:gd name="connsiteX115" fmla="*/ 171450 w 3339137"/>
                <a:gd name="connsiteY115" fmla="*/ 2724150 h 3803650"/>
                <a:gd name="connsiteX116" fmla="*/ 196850 w 3339137"/>
                <a:gd name="connsiteY116" fmla="*/ 2667000 h 3803650"/>
                <a:gd name="connsiteX117" fmla="*/ 215900 w 3339137"/>
                <a:gd name="connsiteY117" fmla="*/ 2609850 h 3803650"/>
                <a:gd name="connsiteX118" fmla="*/ 228600 w 3339137"/>
                <a:gd name="connsiteY118" fmla="*/ 2590800 h 3803650"/>
                <a:gd name="connsiteX119" fmla="*/ 241300 w 3339137"/>
                <a:gd name="connsiteY119" fmla="*/ 2546350 h 3803650"/>
                <a:gd name="connsiteX120" fmla="*/ 254000 w 3339137"/>
                <a:gd name="connsiteY120" fmla="*/ 2527300 h 3803650"/>
                <a:gd name="connsiteX121" fmla="*/ 260350 w 3339137"/>
                <a:gd name="connsiteY121" fmla="*/ 2508250 h 3803650"/>
                <a:gd name="connsiteX122" fmla="*/ 279400 w 3339137"/>
                <a:gd name="connsiteY122" fmla="*/ 2495550 h 3803650"/>
                <a:gd name="connsiteX123" fmla="*/ 285750 w 3339137"/>
                <a:gd name="connsiteY123" fmla="*/ 2476500 h 3803650"/>
                <a:gd name="connsiteX124" fmla="*/ 304800 w 3339137"/>
                <a:gd name="connsiteY124" fmla="*/ 2425700 h 3803650"/>
                <a:gd name="connsiteX125" fmla="*/ 361950 w 3339137"/>
                <a:gd name="connsiteY125" fmla="*/ 2374900 h 3803650"/>
                <a:gd name="connsiteX126" fmla="*/ 374650 w 3339137"/>
                <a:gd name="connsiteY126" fmla="*/ 2355850 h 3803650"/>
                <a:gd name="connsiteX127" fmla="*/ 393700 w 3339137"/>
                <a:gd name="connsiteY127" fmla="*/ 2343150 h 3803650"/>
                <a:gd name="connsiteX128" fmla="*/ 400050 w 3339137"/>
                <a:gd name="connsiteY128" fmla="*/ 2324100 h 3803650"/>
                <a:gd name="connsiteX129" fmla="*/ 425450 w 3339137"/>
                <a:gd name="connsiteY129" fmla="*/ 2286000 h 3803650"/>
                <a:gd name="connsiteX130" fmla="*/ 463550 w 3339137"/>
                <a:gd name="connsiteY130" fmla="*/ 2247900 h 3803650"/>
                <a:gd name="connsiteX131" fmla="*/ 488950 w 3339137"/>
                <a:gd name="connsiteY131" fmla="*/ 2190750 h 3803650"/>
                <a:gd name="connsiteX132" fmla="*/ 495300 w 3339137"/>
                <a:gd name="connsiteY132" fmla="*/ 2171700 h 3803650"/>
                <a:gd name="connsiteX133" fmla="*/ 508000 w 3339137"/>
                <a:gd name="connsiteY133" fmla="*/ 2152650 h 3803650"/>
                <a:gd name="connsiteX134" fmla="*/ 514350 w 3339137"/>
                <a:gd name="connsiteY134" fmla="*/ 2133600 h 3803650"/>
                <a:gd name="connsiteX135" fmla="*/ 539750 w 3339137"/>
                <a:gd name="connsiteY135" fmla="*/ 2095500 h 3803650"/>
                <a:gd name="connsiteX136" fmla="*/ 552450 w 3339137"/>
                <a:gd name="connsiteY136" fmla="*/ 2076450 h 3803650"/>
                <a:gd name="connsiteX137" fmla="*/ 577850 w 3339137"/>
                <a:gd name="connsiteY137" fmla="*/ 2038350 h 3803650"/>
                <a:gd name="connsiteX138" fmla="*/ 590550 w 3339137"/>
                <a:gd name="connsiteY138" fmla="*/ 2019300 h 3803650"/>
                <a:gd name="connsiteX139" fmla="*/ 609600 w 3339137"/>
                <a:gd name="connsiteY139" fmla="*/ 2000250 h 3803650"/>
                <a:gd name="connsiteX140" fmla="*/ 622300 w 3339137"/>
                <a:gd name="connsiteY140" fmla="*/ 1962150 h 3803650"/>
                <a:gd name="connsiteX141" fmla="*/ 647700 w 3339137"/>
                <a:gd name="connsiteY141" fmla="*/ 1924050 h 3803650"/>
                <a:gd name="connsiteX142" fmla="*/ 654050 w 3339137"/>
                <a:gd name="connsiteY142" fmla="*/ 1905000 h 3803650"/>
                <a:gd name="connsiteX143" fmla="*/ 679450 w 3339137"/>
                <a:gd name="connsiteY143" fmla="*/ 1866900 h 3803650"/>
                <a:gd name="connsiteX144" fmla="*/ 692150 w 3339137"/>
                <a:gd name="connsiteY144" fmla="*/ 1847850 h 3803650"/>
                <a:gd name="connsiteX145" fmla="*/ 723900 w 3339137"/>
                <a:gd name="connsiteY145" fmla="*/ 1797050 h 3803650"/>
                <a:gd name="connsiteX146" fmla="*/ 736600 w 3339137"/>
                <a:gd name="connsiteY146" fmla="*/ 1778000 h 3803650"/>
                <a:gd name="connsiteX147" fmla="*/ 755650 w 3339137"/>
                <a:gd name="connsiteY147" fmla="*/ 1758950 h 3803650"/>
                <a:gd name="connsiteX148" fmla="*/ 774700 w 3339137"/>
                <a:gd name="connsiteY148" fmla="*/ 1714500 h 3803650"/>
                <a:gd name="connsiteX149" fmla="*/ 793750 w 3339137"/>
                <a:gd name="connsiteY149" fmla="*/ 1701800 h 3803650"/>
                <a:gd name="connsiteX150" fmla="*/ 812800 w 3339137"/>
                <a:gd name="connsiteY150" fmla="*/ 1676400 h 3803650"/>
                <a:gd name="connsiteX151" fmla="*/ 831850 w 3339137"/>
                <a:gd name="connsiteY151" fmla="*/ 1657350 h 3803650"/>
                <a:gd name="connsiteX152" fmla="*/ 857250 w 3339137"/>
                <a:gd name="connsiteY152" fmla="*/ 1619250 h 3803650"/>
                <a:gd name="connsiteX153" fmla="*/ 863600 w 3339137"/>
                <a:gd name="connsiteY153" fmla="*/ 1600200 h 3803650"/>
                <a:gd name="connsiteX154" fmla="*/ 882650 w 3339137"/>
                <a:gd name="connsiteY154" fmla="*/ 1587500 h 3803650"/>
                <a:gd name="connsiteX155" fmla="*/ 889000 w 3339137"/>
                <a:gd name="connsiteY155" fmla="*/ 1568450 h 3803650"/>
                <a:gd name="connsiteX156" fmla="*/ 927100 w 3339137"/>
                <a:gd name="connsiteY156" fmla="*/ 1530350 h 3803650"/>
                <a:gd name="connsiteX157" fmla="*/ 952500 w 3339137"/>
                <a:gd name="connsiteY157" fmla="*/ 1498600 h 3803650"/>
                <a:gd name="connsiteX158" fmla="*/ 965200 w 3339137"/>
                <a:gd name="connsiteY158" fmla="*/ 1473200 h 3803650"/>
                <a:gd name="connsiteX159" fmla="*/ 977900 w 3339137"/>
                <a:gd name="connsiteY159" fmla="*/ 1454150 h 3803650"/>
                <a:gd name="connsiteX160" fmla="*/ 990600 w 3339137"/>
                <a:gd name="connsiteY160" fmla="*/ 1416050 h 3803650"/>
                <a:gd name="connsiteX161" fmla="*/ 996950 w 3339137"/>
                <a:gd name="connsiteY161" fmla="*/ 1397000 h 3803650"/>
                <a:gd name="connsiteX162" fmla="*/ 1009650 w 3339137"/>
                <a:gd name="connsiteY162" fmla="*/ 1377950 h 3803650"/>
                <a:gd name="connsiteX163" fmla="*/ 1016000 w 3339137"/>
                <a:gd name="connsiteY163" fmla="*/ 1358900 h 3803650"/>
                <a:gd name="connsiteX164" fmla="*/ 1035050 w 3339137"/>
                <a:gd name="connsiteY164" fmla="*/ 1339850 h 3803650"/>
                <a:gd name="connsiteX165" fmla="*/ 1060450 w 3339137"/>
                <a:gd name="connsiteY165" fmla="*/ 1308100 h 3803650"/>
                <a:gd name="connsiteX166" fmla="*/ 1079500 w 3339137"/>
                <a:gd name="connsiteY166" fmla="*/ 1270000 h 3803650"/>
                <a:gd name="connsiteX167" fmla="*/ 1098550 w 3339137"/>
                <a:gd name="connsiteY167" fmla="*/ 1244600 h 3803650"/>
                <a:gd name="connsiteX168" fmla="*/ 1123950 w 3339137"/>
                <a:gd name="connsiteY168" fmla="*/ 1238250 h 3803650"/>
                <a:gd name="connsiteX169" fmla="*/ 1168400 w 3339137"/>
                <a:gd name="connsiteY169" fmla="*/ 1174750 h 3803650"/>
                <a:gd name="connsiteX170" fmla="*/ 1200150 w 3339137"/>
                <a:gd name="connsiteY170" fmla="*/ 1130300 h 3803650"/>
                <a:gd name="connsiteX171" fmla="*/ 1212850 w 3339137"/>
                <a:gd name="connsiteY171" fmla="*/ 1092200 h 3803650"/>
                <a:gd name="connsiteX172" fmla="*/ 1257300 w 3339137"/>
                <a:gd name="connsiteY172" fmla="*/ 1035050 h 3803650"/>
                <a:gd name="connsiteX173" fmla="*/ 1270000 w 3339137"/>
                <a:gd name="connsiteY173" fmla="*/ 1016000 h 3803650"/>
                <a:gd name="connsiteX174" fmla="*/ 1282700 w 3339137"/>
                <a:gd name="connsiteY174" fmla="*/ 996950 h 3803650"/>
                <a:gd name="connsiteX175" fmla="*/ 1314450 w 3339137"/>
                <a:gd name="connsiteY175" fmla="*/ 958850 h 3803650"/>
                <a:gd name="connsiteX176" fmla="*/ 1327150 w 3339137"/>
                <a:gd name="connsiteY176" fmla="*/ 933450 h 3803650"/>
                <a:gd name="connsiteX177" fmla="*/ 1339850 w 3339137"/>
                <a:gd name="connsiteY177" fmla="*/ 914400 h 3803650"/>
                <a:gd name="connsiteX178" fmla="*/ 1352550 w 3339137"/>
                <a:gd name="connsiteY178" fmla="*/ 876300 h 3803650"/>
                <a:gd name="connsiteX179" fmla="*/ 1358900 w 3339137"/>
                <a:gd name="connsiteY179" fmla="*/ 857250 h 3803650"/>
                <a:gd name="connsiteX180" fmla="*/ 1371600 w 3339137"/>
                <a:gd name="connsiteY180" fmla="*/ 838200 h 3803650"/>
                <a:gd name="connsiteX181" fmla="*/ 1377950 w 3339137"/>
                <a:gd name="connsiteY181" fmla="*/ 819150 h 3803650"/>
                <a:gd name="connsiteX182" fmla="*/ 1397000 w 3339137"/>
                <a:gd name="connsiteY182" fmla="*/ 793750 h 3803650"/>
                <a:gd name="connsiteX183" fmla="*/ 1422400 w 3339137"/>
                <a:gd name="connsiteY183" fmla="*/ 755650 h 3803650"/>
                <a:gd name="connsiteX184" fmla="*/ 1454150 w 3339137"/>
                <a:gd name="connsiteY184" fmla="*/ 717550 h 3803650"/>
                <a:gd name="connsiteX185" fmla="*/ 1473200 w 3339137"/>
                <a:gd name="connsiteY185" fmla="*/ 698500 h 3803650"/>
                <a:gd name="connsiteX186" fmla="*/ 1485900 w 3339137"/>
                <a:gd name="connsiteY186" fmla="*/ 679450 h 3803650"/>
                <a:gd name="connsiteX187" fmla="*/ 1524000 w 3339137"/>
                <a:gd name="connsiteY187" fmla="*/ 654050 h 3803650"/>
                <a:gd name="connsiteX188" fmla="*/ 1536700 w 3339137"/>
                <a:gd name="connsiteY188" fmla="*/ 635000 h 3803650"/>
                <a:gd name="connsiteX189" fmla="*/ 1549400 w 3339137"/>
                <a:gd name="connsiteY189" fmla="*/ 596900 h 3803650"/>
                <a:gd name="connsiteX190" fmla="*/ 1562100 w 3339137"/>
                <a:gd name="connsiteY190" fmla="*/ 577850 h 3803650"/>
                <a:gd name="connsiteX191" fmla="*/ 1568450 w 3339137"/>
                <a:gd name="connsiteY191" fmla="*/ 558800 h 3803650"/>
                <a:gd name="connsiteX192" fmla="*/ 1587500 w 3339137"/>
                <a:gd name="connsiteY192" fmla="*/ 546100 h 3803650"/>
                <a:gd name="connsiteX193" fmla="*/ 1600200 w 3339137"/>
                <a:gd name="connsiteY193" fmla="*/ 527050 h 3803650"/>
                <a:gd name="connsiteX194" fmla="*/ 1644650 w 3339137"/>
                <a:gd name="connsiteY194" fmla="*/ 469900 h 3803650"/>
                <a:gd name="connsiteX195" fmla="*/ 1676400 w 3339137"/>
                <a:gd name="connsiteY195" fmla="*/ 412750 h 3803650"/>
                <a:gd name="connsiteX196" fmla="*/ 1682750 w 3339137"/>
                <a:gd name="connsiteY196" fmla="*/ 387350 h 3803650"/>
                <a:gd name="connsiteX197" fmla="*/ 1714500 w 3339137"/>
                <a:gd name="connsiteY197" fmla="*/ 342900 h 3803650"/>
                <a:gd name="connsiteX198" fmla="*/ 1752600 w 3339137"/>
                <a:gd name="connsiteY198" fmla="*/ 317500 h 3803650"/>
                <a:gd name="connsiteX199" fmla="*/ 1771650 w 3339137"/>
                <a:gd name="connsiteY199" fmla="*/ 292100 h 3803650"/>
                <a:gd name="connsiteX200" fmla="*/ 1784350 w 3339137"/>
                <a:gd name="connsiteY200" fmla="*/ 273050 h 3803650"/>
                <a:gd name="connsiteX201" fmla="*/ 1803400 w 3339137"/>
                <a:gd name="connsiteY201" fmla="*/ 254000 h 3803650"/>
                <a:gd name="connsiteX202" fmla="*/ 1822450 w 3339137"/>
                <a:gd name="connsiteY202" fmla="*/ 215900 h 3803650"/>
                <a:gd name="connsiteX203" fmla="*/ 1828800 w 3339137"/>
                <a:gd name="connsiteY203" fmla="*/ 196850 h 3803650"/>
                <a:gd name="connsiteX204" fmla="*/ 1847850 w 3339137"/>
                <a:gd name="connsiteY204" fmla="*/ 177800 h 3803650"/>
                <a:gd name="connsiteX205" fmla="*/ 1892300 w 3339137"/>
                <a:gd name="connsiteY205" fmla="*/ 114300 h 3803650"/>
                <a:gd name="connsiteX206" fmla="*/ 1898650 w 3339137"/>
                <a:gd name="connsiteY206" fmla="*/ 95250 h 3803650"/>
                <a:gd name="connsiteX207" fmla="*/ 1911350 w 3339137"/>
                <a:gd name="connsiteY207" fmla="*/ 76200 h 3803650"/>
                <a:gd name="connsiteX208" fmla="*/ 1917700 w 3339137"/>
                <a:gd name="connsiteY208" fmla="*/ 57150 h 3803650"/>
                <a:gd name="connsiteX209" fmla="*/ 1943100 w 3339137"/>
                <a:gd name="connsiteY209" fmla="*/ 19050 h 3803650"/>
                <a:gd name="connsiteX210" fmla="*/ 1955800 w 3339137"/>
                <a:gd name="connsiteY210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44550 w 3339137"/>
                <a:gd name="connsiteY83" fmla="*/ 3549650 h 3803650"/>
                <a:gd name="connsiteX84" fmla="*/ 825500 w 3339137"/>
                <a:gd name="connsiteY84" fmla="*/ 3562350 h 3803650"/>
                <a:gd name="connsiteX85" fmla="*/ 793750 w 3339137"/>
                <a:gd name="connsiteY85" fmla="*/ 3575050 h 3803650"/>
                <a:gd name="connsiteX86" fmla="*/ 781050 w 3339137"/>
                <a:gd name="connsiteY86" fmla="*/ 3594100 h 3803650"/>
                <a:gd name="connsiteX87" fmla="*/ 762000 w 3339137"/>
                <a:gd name="connsiteY87" fmla="*/ 3606800 h 3803650"/>
                <a:gd name="connsiteX88" fmla="*/ 673100 w 3339137"/>
                <a:gd name="connsiteY88" fmla="*/ 3625850 h 3803650"/>
                <a:gd name="connsiteX89" fmla="*/ 539750 w 3339137"/>
                <a:gd name="connsiteY89" fmla="*/ 3651250 h 3803650"/>
                <a:gd name="connsiteX90" fmla="*/ 520700 w 3339137"/>
                <a:gd name="connsiteY90" fmla="*/ 3657600 h 3803650"/>
                <a:gd name="connsiteX91" fmla="*/ 450850 w 3339137"/>
                <a:gd name="connsiteY91" fmla="*/ 3670300 h 3803650"/>
                <a:gd name="connsiteX92" fmla="*/ 165100 w 3339137"/>
                <a:gd name="connsiteY92" fmla="*/ 3676650 h 3803650"/>
                <a:gd name="connsiteX93" fmla="*/ 69850 w 3339137"/>
                <a:gd name="connsiteY93" fmla="*/ 3670300 h 3803650"/>
                <a:gd name="connsiteX94" fmla="*/ 63500 w 3339137"/>
                <a:gd name="connsiteY94" fmla="*/ 3651250 h 3803650"/>
                <a:gd name="connsiteX95" fmla="*/ 50800 w 3339137"/>
                <a:gd name="connsiteY95" fmla="*/ 3594100 h 3803650"/>
                <a:gd name="connsiteX96" fmla="*/ 38100 w 3339137"/>
                <a:gd name="connsiteY96" fmla="*/ 3562350 h 3803650"/>
                <a:gd name="connsiteX97" fmla="*/ 31750 w 3339137"/>
                <a:gd name="connsiteY97" fmla="*/ 3492500 h 3803650"/>
                <a:gd name="connsiteX98" fmla="*/ 25400 w 3339137"/>
                <a:gd name="connsiteY98" fmla="*/ 3473450 h 3803650"/>
                <a:gd name="connsiteX99" fmla="*/ 19050 w 3339137"/>
                <a:gd name="connsiteY99" fmla="*/ 3416300 h 3803650"/>
                <a:gd name="connsiteX100" fmla="*/ 6350 w 3339137"/>
                <a:gd name="connsiteY100" fmla="*/ 3378200 h 3803650"/>
                <a:gd name="connsiteX101" fmla="*/ 0 w 3339137"/>
                <a:gd name="connsiteY101" fmla="*/ 3340100 h 3803650"/>
                <a:gd name="connsiteX102" fmla="*/ 19050 w 3339137"/>
                <a:gd name="connsiteY102" fmla="*/ 3187700 h 3803650"/>
                <a:gd name="connsiteX103" fmla="*/ 25400 w 3339137"/>
                <a:gd name="connsiteY103" fmla="*/ 3168650 h 3803650"/>
                <a:gd name="connsiteX104" fmla="*/ 31750 w 3339137"/>
                <a:gd name="connsiteY104" fmla="*/ 3136900 h 3803650"/>
                <a:gd name="connsiteX105" fmla="*/ 44450 w 3339137"/>
                <a:gd name="connsiteY105" fmla="*/ 3092450 h 3803650"/>
                <a:gd name="connsiteX106" fmla="*/ 63500 w 3339137"/>
                <a:gd name="connsiteY106" fmla="*/ 3009900 h 3803650"/>
                <a:gd name="connsiteX107" fmla="*/ 69850 w 3339137"/>
                <a:gd name="connsiteY107" fmla="*/ 2990850 h 3803650"/>
                <a:gd name="connsiteX108" fmla="*/ 76200 w 3339137"/>
                <a:gd name="connsiteY108" fmla="*/ 2908300 h 3803650"/>
                <a:gd name="connsiteX109" fmla="*/ 95250 w 3339137"/>
                <a:gd name="connsiteY109" fmla="*/ 2889250 h 3803650"/>
                <a:gd name="connsiteX110" fmla="*/ 107950 w 3339137"/>
                <a:gd name="connsiteY110" fmla="*/ 2870200 h 3803650"/>
                <a:gd name="connsiteX111" fmla="*/ 127000 w 3339137"/>
                <a:gd name="connsiteY111" fmla="*/ 2851150 h 3803650"/>
                <a:gd name="connsiteX112" fmla="*/ 152400 w 3339137"/>
                <a:gd name="connsiteY112" fmla="*/ 2813050 h 3803650"/>
                <a:gd name="connsiteX113" fmla="*/ 158750 w 3339137"/>
                <a:gd name="connsiteY113" fmla="*/ 2787650 h 3803650"/>
                <a:gd name="connsiteX114" fmla="*/ 165100 w 3339137"/>
                <a:gd name="connsiteY114" fmla="*/ 2768600 h 3803650"/>
                <a:gd name="connsiteX115" fmla="*/ 171450 w 3339137"/>
                <a:gd name="connsiteY115" fmla="*/ 2724150 h 3803650"/>
                <a:gd name="connsiteX116" fmla="*/ 196850 w 3339137"/>
                <a:gd name="connsiteY116" fmla="*/ 2667000 h 3803650"/>
                <a:gd name="connsiteX117" fmla="*/ 215900 w 3339137"/>
                <a:gd name="connsiteY117" fmla="*/ 2609850 h 3803650"/>
                <a:gd name="connsiteX118" fmla="*/ 228600 w 3339137"/>
                <a:gd name="connsiteY118" fmla="*/ 2590800 h 3803650"/>
                <a:gd name="connsiteX119" fmla="*/ 241300 w 3339137"/>
                <a:gd name="connsiteY119" fmla="*/ 2546350 h 3803650"/>
                <a:gd name="connsiteX120" fmla="*/ 254000 w 3339137"/>
                <a:gd name="connsiteY120" fmla="*/ 2527300 h 3803650"/>
                <a:gd name="connsiteX121" fmla="*/ 260350 w 3339137"/>
                <a:gd name="connsiteY121" fmla="*/ 2508250 h 3803650"/>
                <a:gd name="connsiteX122" fmla="*/ 279400 w 3339137"/>
                <a:gd name="connsiteY122" fmla="*/ 2495550 h 3803650"/>
                <a:gd name="connsiteX123" fmla="*/ 285750 w 3339137"/>
                <a:gd name="connsiteY123" fmla="*/ 2476500 h 3803650"/>
                <a:gd name="connsiteX124" fmla="*/ 304800 w 3339137"/>
                <a:gd name="connsiteY124" fmla="*/ 2425700 h 3803650"/>
                <a:gd name="connsiteX125" fmla="*/ 361950 w 3339137"/>
                <a:gd name="connsiteY125" fmla="*/ 2374900 h 3803650"/>
                <a:gd name="connsiteX126" fmla="*/ 374650 w 3339137"/>
                <a:gd name="connsiteY126" fmla="*/ 2355850 h 3803650"/>
                <a:gd name="connsiteX127" fmla="*/ 393700 w 3339137"/>
                <a:gd name="connsiteY127" fmla="*/ 2343150 h 3803650"/>
                <a:gd name="connsiteX128" fmla="*/ 400050 w 3339137"/>
                <a:gd name="connsiteY128" fmla="*/ 2324100 h 3803650"/>
                <a:gd name="connsiteX129" fmla="*/ 425450 w 3339137"/>
                <a:gd name="connsiteY129" fmla="*/ 2286000 h 3803650"/>
                <a:gd name="connsiteX130" fmla="*/ 463550 w 3339137"/>
                <a:gd name="connsiteY130" fmla="*/ 2247900 h 3803650"/>
                <a:gd name="connsiteX131" fmla="*/ 488950 w 3339137"/>
                <a:gd name="connsiteY131" fmla="*/ 2190750 h 3803650"/>
                <a:gd name="connsiteX132" fmla="*/ 495300 w 3339137"/>
                <a:gd name="connsiteY132" fmla="*/ 2171700 h 3803650"/>
                <a:gd name="connsiteX133" fmla="*/ 508000 w 3339137"/>
                <a:gd name="connsiteY133" fmla="*/ 2152650 h 3803650"/>
                <a:gd name="connsiteX134" fmla="*/ 514350 w 3339137"/>
                <a:gd name="connsiteY134" fmla="*/ 2133600 h 3803650"/>
                <a:gd name="connsiteX135" fmla="*/ 539750 w 3339137"/>
                <a:gd name="connsiteY135" fmla="*/ 2095500 h 3803650"/>
                <a:gd name="connsiteX136" fmla="*/ 552450 w 3339137"/>
                <a:gd name="connsiteY136" fmla="*/ 2076450 h 3803650"/>
                <a:gd name="connsiteX137" fmla="*/ 577850 w 3339137"/>
                <a:gd name="connsiteY137" fmla="*/ 2038350 h 3803650"/>
                <a:gd name="connsiteX138" fmla="*/ 590550 w 3339137"/>
                <a:gd name="connsiteY138" fmla="*/ 2019300 h 3803650"/>
                <a:gd name="connsiteX139" fmla="*/ 609600 w 3339137"/>
                <a:gd name="connsiteY139" fmla="*/ 2000250 h 3803650"/>
                <a:gd name="connsiteX140" fmla="*/ 622300 w 3339137"/>
                <a:gd name="connsiteY140" fmla="*/ 1962150 h 3803650"/>
                <a:gd name="connsiteX141" fmla="*/ 647700 w 3339137"/>
                <a:gd name="connsiteY141" fmla="*/ 1924050 h 3803650"/>
                <a:gd name="connsiteX142" fmla="*/ 654050 w 3339137"/>
                <a:gd name="connsiteY142" fmla="*/ 1905000 h 3803650"/>
                <a:gd name="connsiteX143" fmla="*/ 679450 w 3339137"/>
                <a:gd name="connsiteY143" fmla="*/ 1866900 h 3803650"/>
                <a:gd name="connsiteX144" fmla="*/ 692150 w 3339137"/>
                <a:gd name="connsiteY144" fmla="*/ 1847850 h 3803650"/>
                <a:gd name="connsiteX145" fmla="*/ 723900 w 3339137"/>
                <a:gd name="connsiteY145" fmla="*/ 1797050 h 3803650"/>
                <a:gd name="connsiteX146" fmla="*/ 736600 w 3339137"/>
                <a:gd name="connsiteY146" fmla="*/ 1778000 h 3803650"/>
                <a:gd name="connsiteX147" fmla="*/ 755650 w 3339137"/>
                <a:gd name="connsiteY147" fmla="*/ 1758950 h 3803650"/>
                <a:gd name="connsiteX148" fmla="*/ 774700 w 3339137"/>
                <a:gd name="connsiteY148" fmla="*/ 1714500 h 3803650"/>
                <a:gd name="connsiteX149" fmla="*/ 793750 w 3339137"/>
                <a:gd name="connsiteY149" fmla="*/ 1701800 h 3803650"/>
                <a:gd name="connsiteX150" fmla="*/ 812800 w 3339137"/>
                <a:gd name="connsiteY150" fmla="*/ 1676400 h 3803650"/>
                <a:gd name="connsiteX151" fmla="*/ 831850 w 3339137"/>
                <a:gd name="connsiteY151" fmla="*/ 1657350 h 3803650"/>
                <a:gd name="connsiteX152" fmla="*/ 857250 w 3339137"/>
                <a:gd name="connsiteY152" fmla="*/ 1619250 h 3803650"/>
                <a:gd name="connsiteX153" fmla="*/ 863600 w 3339137"/>
                <a:gd name="connsiteY153" fmla="*/ 1600200 h 3803650"/>
                <a:gd name="connsiteX154" fmla="*/ 882650 w 3339137"/>
                <a:gd name="connsiteY154" fmla="*/ 1587500 h 3803650"/>
                <a:gd name="connsiteX155" fmla="*/ 889000 w 3339137"/>
                <a:gd name="connsiteY155" fmla="*/ 1568450 h 3803650"/>
                <a:gd name="connsiteX156" fmla="*/ 927100 w 3339137"/>
                <a:gd name="connsiteY156" fmla="*/ 1530350 h 3803650"/>
                <a:gd name="connsiteX157" fmla="*/ 952500 w 3339137"/>
                <a:gd name="connsiteY157" fmla="*/ 1498600 h 3803650"/>
                <a:gd name="connsiteX158" fmla="*/ 965200 w 3339137"/>
                <a:gd name="connsiteY158" fmla="*/ 1473200 h 3803650"/>
                <a:gd name="connsiteX159" fmla="*/ 977900 w 3339137"/>
                <a:gd name="connsiteY159" fmla="*/ 1454150 h 3803650"/>
                <a:gd name="connsiteX160" fmla="*/ 990600 w 3339137"/>
                <a:gd name="connsiteY160" fmla="*/ 1416050 h 3803650"/>
                <a:gd name="connsiteX161" fmla="*/ 996950 w 3339137"/>
                <a:gd name="connsiteY161" fmla="*/ 1397000 h 3803650"/>
                <a:gd name="connsiteX162" fmla="*/ 1009650 w 3339137"/>
                <a:gd name="connsiteY162" fmla="*/ 1377950 h 3803650"/>
                <a:gd name="connsiteX163" fmla="*/ 1016000 w 3339137"/>
                <a:gd name="connsiteY163" fmla="*/ 1358900 h 3803650"/>
                <a:gd name="connsiteX164" fmla="*/ 1035050 w 3339137"/>
                <a:gd name="connsiteY164" fmla="*/ 1339850 h 3803650"/>
                <a:gd name="connsiteX165" fmla="*/ 1060450 w 3339137"/>
                <a:gd name="connsiteY165" fmla="*/ 1308100 h 3803650"/>
                <a:gd name="connsiteX166" fmla="*/ 1079500 w 3339137"/>
                <a:gd name="connsiteY166" fmla="*/ 1270000 h 3803650"/>
                <a:gd name="connsiteX167" fmla="*/ 1098550 w 3339137"/>
                <a:gd name="connsiteY167" fmla="*/ 1244600 h 3803650"/>
                <a:gd name="connsiteX168" fmla="*/ 1123950 w 3339137"/>
                <a:gd name="connsiteY168" fmla="*/ 1238250 h 3803650"/>
                <a:gd name="connsiteX169" fmla="*/ 1168400 w 3339137"/>
                <a:gd name="connsiteY169" fmla="*/ 1174750 h 3803650"/>
                <a:gd name="connsiteX170" fmla="*/ 1200150 w 3339137"/>
                <a:gd name="connsiteY170" fmla="*/ 1130300 h 3803650"/>
                <a:gd name="connsiteX171" fmla="*/ 1212850 w 3339137"/>
                <a:gd name="connsiteY171" fmla="*/ 1092200 h 3803650"/>
                <a:gd name="connsiteX172" fmla="*/ 1257300 w 3339137"/>
                <a:gd name="connsiteY172" fmla="*/ 1035050 h 3803650"/>
                <a:gd name="connsiteX173" fmla="*/ 1270000 w 3339137"/>
                <a:gd name="connsiteY173" fmla="*/ 1016000 h 3803650"/>
                <a:gd name="connsiteX174" fmla="*/ 1282700 w 3339137"/>
                <a:gd name="connsiteY174" fmla="*/ 996950 h 3803650"/>
                <a:gd name="connsiteX175" fmla="*/ 1314450 w 3339137"/>
                <a:gd name="connsiteY175" fmla="*/ 958850 h 3803650"/>
                <a:gd name="connsiteX176" fmla="*/ 1327150 w 3339137"/>
                <a:gd name="connsiteY176" fmla="*/ 933450 h 3803650"/>
                <a:gd name="connsiteX177" fmla="*/ 1339850 w 3339137"/>
                <a:gd name="connsiteY177" fmla="*/ 914400 h 3803650"/>
                <a:gd name="connsiteX178" fmla="*/ 1352550 w 3339137"/>
                <a:gd name="connsiteY178" fmla="*/ 876300 h 3803650"/>
                <a:gd name="connsiteX179" fmla="*/ 1358900 w 3339137"/>
                <a:gd name="connsiteY179" fmla="*/ 857250 h 3803650"/>
                <a:gd name="connsiteX180" fmla="*/ 1371600 w 3339137"/>
                <a:gd name="connsiteY180" fmla="*/ 838200 h 3803650"/>
                <a:gd name="connsiteX181" fmla="*/ 1377950 w 3339137"/>
                <a:gd name="connsiteY181" fmla="*/ 819150 h 3803650"/>
                <a:gd name="connsiteX182" fmla="*/ 1397000 w 3339137"/>
                <a:gd name="connsiteY182" fmla="*/ 793750 h 3803650"/>
                <a:gd name="connsiteX183" fmla="*/ 1422400 w 3339137"/>
                <a:gd name="connsiteY183" fmla="*/ 755650 h 3803650"/>
                <a:gd name="connsiteX184" fmla="*/ 1454150 w 3339137"/>
                <a:gd name="connsiteY184" fmla="*/ 717550 h 3803650"/>
                <a:gd name="connsiteX185" fmla="*/ 1473200 w 3339137"/>
                <a:gd name="connsiteY185" fmla="*/ 698500 h 3803650"/>
                <a:gd name="connsiteX186" fmla="*/ 1485900 w 3339137"/>
                <a:gd name="connsiteY186" fmla="*/ 679450 h 3803650"/>
                <a:gd name="connsiteX187" fmla="*/ 1524000 w 3339137"/>
                <a:gd name="connsiteY187" fmla="*/ 654050 h 3803650"/>
                <a:gd name="connsiteX188" fmla="*/ 1536700 w 3339137"/>
                <a:gd name="connsiteY188" fmla="*/ 635000 h 3803650"/>
                <a:gd name="connsiteX189" fmla="*/ 1549400 w 3339137"/>
                <a:gd name="connsiteY189" fmla="*/ 596900 h 3803650"/>
                <a:gd name="connsiteX190" fmla="*/ 1562100 w 3339137"/>
                <a:gd name="connsiteY190" fmla="*/ 577850 h 3803650"/>
                <a:gd name="connsiteX191" fmla="*/ 1568450 w 3339137"/>
                <a:gd name="connsiteY191" fmla="*/ 558800 h 3803650"/>
                <a:gd name="connsiteX192" fmla="*/ 1587500 w 3339137"/>
                <a:gd name="connsiteY192" fmla="*/ 546100 h 3803650"/>
                <a:gd name="connsiteX193" fmla="*/ 1600200 w 3339137"/>
                <a:gd name="connsiteY193" fmla="*/ 527050 h 3803650"/>
                <a:gd name="connsiteX194" fmla="*/ 1644650 w 3339137"/>
                <a:gd name="connsiteY194" fmla="*/ 469900 h 3803650"/>
                <a:gd name="connsiteX195" fmla="*/ 1676400 w 3339137"/>
                <a:gd name="connsiteY195" fmla="*/ 412750 h 3803650"/>
                <a:gd name="connsiteX196" fmla="*/ 1682750 w 3339137"/>
                <a:gd name="connsiteY196" fmla="*/ 387350 h 3803650"/>
                <a:gd name="connsiteX197" fmla="*/ 1714500 w 3339137"/>
                <a:gd name="connsiteY197" fmla="*/ 342900 h 3803650"/>
                <a:gd name="connsiteX198" fmla="*/ 1752600 w 3339137"/>
                <a:gd name="connsiteY198" fmla="*/ 317500 h 3803650"/>
                <a:gd name="connsiteX199" fmla="*/ 1771650 w 3339137"/>
                <a:gd name="connsiteY199" fmla="*/ 292100 h 3803650"/>
                <a:gd name="connsiteX200" fmla="*/ 1784350 w 3339137"/>
                <a:gd name="connsiteY200" fmla="*/ 273050 h 3803650"/>
                <a:gd name="connsiteX201" fmla="*/ 1803400 w 3339137"/>
                <a:gd name="connsiteY201" fmla="*/ 254000 h 3803650"/>
                <a:gd name="connsiteX202" fmla="*/ 1822450 w 3339137"/>
                <a:gd name="connsiteY202" fmla="*/ 215900 h 3803650"/>
                <a:gd name="connsiteX203" fmla="*/ 1828800 w 3339137"/>
                <a:gd name="connsiteY203" fmla="*/ 196850 h 3803650"/>
                <a:gd name="connsiteX204" fmla="*/ 1847850 w 3339137"/>
                <a:gd name="connsiteY204" fmla="*/ 177800 h 3803650"/>
                <a:gd name="connsiteX205" fmla="*/ 1892300 w 3339137"/>
                <a:gd name="connsiteY205" fmla="*/ 114300 h 3803650"/>
                <a:gd name="connsiteX206" fmla="*/ 1898650 w 3339137"/>
                <a:gd name="connsiteY206" fmla="*/ 95250 h 3803650"/>
                <a:gd name="connsiteX207" fmla="*/ 1911350 w 3339137"/>
                <a:gd name="connsiteY207" fmla="*/ 76200 h 3803650"/>
                <a:gd name="connsiteX208" fmla="*/ 1917700 w 3339137"/>
                <a:gd name="connsiteY208" fmla="*/ 57150 h 3803650"/>
                <a:gd name="connsiteX209" fmla="*/ 1943100 w 3339137"/>
                <a:gd name="connsiteY209" fmla="*/ 19050 h 3803650"/>
                <a:gd name="connsiteX210" fmla="*/ 1955800 w 3339137"/>
                <a:gd name="connsiteY210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79476 w 3339137"/>
                <a:gd name="connsiteY83" fmla="*/ 3692525 h 3803650"/>
                <a:gd name="connsiteX84" fmla="*/ 844550 w 3339137"/>
                <a:gd name="connsiteY84" fmla="*/ 3549650 h 3803650"/>
                <a:gd name="connsiteX85" fmla="*/ 825500 w 3339137"/>
                <a:gd name="connsiteY85" fmla="*/ 3562350 h 3803650"/>
                <a:gd name="connsiteX86" fmla="*/ 793750 w 3339137"/>
                <a:gd name="connsiteY86" fmla="*/ 3575050 h 3803650"/>
                <a:gd name="connsiteX87" fmla="*/ 781050 w 3339137"/>
                <a:gd name="connsiteY87" fmla="*/ 3594100 h 3803650"/>
                <a:gd name="connsiteX88" fmla="*/ 762000 w 3339137"/>
                <a:gd name="connsiteY88" fmla="*/ 3606800 h 3803650"/>
                <a:gd name="connsiteX89" fmla="*/ 673100 w 3339137"/>
                <a:gd name="connsiteY89" fmla="*/ 3625850 h 3803650"/>
                <a:gd name="connsiteX90" fmla="*/ 539750 w 3339137"/>
                <a:gd name="connsiteY90" fmla="*/ 3651250 h 3803650"/>
                <a:gd name="connsiteX91" fmla="*/ 520700 w 3339137"/>
                <a:gd name="connsiteY91" fmla="*/ 3657600 h 3803650"/>
                <a:gd name="connsiteX92" fmla="*/ 450850 w 3339137"/>
                <a:gd name="connsiteY92" fmla="*/ 3670300 h 3803650"/>
                <a:gd name="connsiteX93" fmla="*/ 165100 w 3339137"/>
                <a:gd name="connsiteY93" fmla="*/ 3676650 h 3803650"/>
                <a:gd name="connsiteX94" fmla="*/ 69850 w 3339137"/>
                <a:gd name="connsiteY94" fmla="*/ 3670300 h 3803650"/>
                <a:gd name="connsiteX95" fmla="*/ 63500 w 3339137"/>
                <a:gd name="connsiteY95" fmla="*/ 3651250 h 3803650"/>
                <a:gd name="connsiteX96" fmla="*/ 50800 w 3339137"/>
                <a:gd name="connsiteY96" fmla="*/ 3594100 h 3803650"/>
                <a:gd name="connsiteX97" fmla="*/ 38100 w 3339137"/>
                <a:gd name="connsiteY97" fmla="*/ 3562350 h 3803650"/>
                <a:gd name="connsiteX98" fmla="*/ 31750 w 3339137"/>
                <a:gd name="connsiteY98" fmla="*/ 3492500 h 3803650"/>
                <a:gd name="connsiteX99" fmla="*/ 25400 w 3339137"/>
                <a:gd name="connsiteY99" fmla="*/ 3473450 h 3803650"/>
                <a:gd name="connsiteX100" fmla="*/ 19050 w 3339137"/>
                <a:gd name="connsiteY100" fmla="*/ 3416300 h 3803650"/>
                <a:gd name="connsiteX101" fmla="*/ 6350 w 3339137"/>
                <a:gd name="connsiteY101" fmla="*/ 3378200 h 3803650"/>
                <a:gd name="connsiteX102" fmla="*/ 0 w 3339137"/>
                <a:gd name="connsiteY102" fmla="*/ 3340100 h 3803650"/>
                <a:gd name="connsiteX103" fmla="*/ 19050 w 3339137"/>
                <a:gd name="connsiteY103" fmla="*/ 3187700 h 3803650"/>
                <a:gd name="connsiteX104" fmla="*/ 25400 w 3339137"/>
                <a:gd name="connsiteY104" fmla="*/ 3168650 h 3803650"/>
                <a:gd name="connsiteX105" fmla="*/ 31750 w 3339137"/>
                <a:gd name="connsiteY105" fmla="*/ 3136900 h 3803650"/>
                <a:gd name="connsiteX106" fmla="*/ 44450 w 3339137"/>
                <a:gd name="connsiteY106" fmla="*/ 3092450 h 3803650"/>
                <a:gd name="connsiteX107" fmla="*/ 63500 w 3339137"/>
                <a:gd name="connsiteY107" fmla="*/ 3009900 h 3803650"/>
                <a:gd name="connsiteX108" fmla="*/ 69850 w 3339137"/>
                <a:gd name="connsiteY108" fmla="*/ 2990850 h 3803650"/>
                <a:gd name="connsiteX109" fmla="*/ 76200 w 3339137"/>
                <a:gd name="connsiteY109" fmla="*/ 2908300 h 3803650"/>
                <a:gd name="connsiteX110" fmla="*/ 95250 w 3339137"/>
                <a:gd name="connsiteY110" fmla="*/ 2889250 h 3803650"/>
                <a:gd name="connsiteX111" fmla="*/ 107950 w 3339137"/>
                <a:gd name="connsiteY111" fmla="*/ 2870200 h 3803650"/>
                <a:gd name="connsiteX112" fmla="*/ 127000 w 3339137"/>
                <a:gd name="connsiteY112" fmla="*/ 2851150 h 3803650"/>
                <a:gd name="connsiteX113" fmla="*/ 152400 w 3339137"/>
                <a:gd name="connsiteY113" fmla="*/ 2813050 h 3803650"/>
                <a:gd name="connsiteX114" fmla="*/ 158750 w 3339137"/>
                <a:gd name="connsiteY114" fmla="*/ 2787650 h 3803650"/>
                <a:gd name="connsiteX115" fmla="*/ 165100 w 3339137"/>
                <a:gd name="connsiteY115" fmla="*/ 2768600 h 3803650"/>
                <a:gd name="connsiteX116" fmla="*/ 171450 w 3339137"/>
                <a:gd name="connsiteY116" fmla="*/ 2724150 h 3803650"/>
                <a:gd name="connsiteX117" fmla="*/ 196850 w 3339137"/>
                <a:gd name="connsiteY117" fmla="*/ 2667000 h 3803650"/>
                <a:gd name="connsiteX118" fmla="*/ 215900 w 3339137"/>
                <a:gd name="connsiteY118" fmla="*/ 2609850 h 3803650"/>
                <a:gd name="connsiteX119" fmla="*/ 228600 w 3339137"/>
                <a:gd name="connsiteY119" fmla="*/ 2590800 h 3803650"/>
                <a:gd name="connsiteX120" fmla="*/ 241300 w 3339137"/>
                <a:gd name="connsiteY120" fmla="*/ 2546350 h 3803650"/>
                <a:gd name="connsiteX121" fmla="*/ 254000 w 3339137"/>
                <a:gd name="connsiteY121" fmla="*/ 2527300 h 3803650"/>
                <a:gd name="connsiteX122" fmla="*/ 260350 w 3339137"/>
                <a:gd name="connsiteY122" fmla="*/ 2508250 h 3803650"/>
                <a:gd name="connsiteX123" fmla="*/ 279400 w 3339137"/>
                <a:gd name="connsiteY123" fmla="*/ 2495550 h 3803650"/>
                <a:gd name="connsiteX124" fmla="*/ 285750 w 3339137"/>
                <a:gd name="connsiteY124" fmla="*/ 2476500 h 3803650"/>
                <a:gd name="connsiteX125" fmla="*/ 304800 w 3339137"/>
                <a:gd name="connsiteY125" fmla="*/ 2425700 h 3803650"/>
                <a:gd name="connsiteX126" fmla="*/ 361950 w 3339137"/>
                <a:gd name="connsiteY126" fmla="*/ 2374900 h 3803650"/>
                <a:gd name="connsiteX127" fmla="*/ 374650 w 3339137"/>
                <a:gd name="connsiteY127" fmla="*/ 2355850 h 3803650"/>
                <a:gd name="connsiteX128" fmla="*/ 393700 w 3339137"/>
                <a:gd name="connsiteY128" fmla="*/ 2343150 h 3803650"/>
                <a:gd name="connsiteX129" fmla="*/ 400050 w 3339137"/>
                <a:gd name="connsiteY129" fmla="*/ 2324100 h 3803650"/>
                <a:gd name="connsiteX130" fmla="*/ 425450 w 3339137"/>
                <a:gd name="connsiteY130" fmla="*/ 2286000 h 3803650"/>
                <a:gd name="connsiteX131" fmla="*/ 463550 w 3339137"/>
                <a:gd name="connsiteY131" fmla="*/ 2247900 h 3803650"/>
                <a:gd name="connsiteX132" fmla="*/ 488950 w 3339137"/>
                <a:gd name="connsiteY132" fmla="*/ 2190750 h 3803650"/>
                <a:gd name="connsiteX133" fmla="*/ 495300 w 3339137"/>
                <a:gd name="connsiteY133" fmla="*/ 2171700 h 3803650"/>
                <a:gd name="connsiteX134" fmla="*/ 508000 w 3339137"/>
                <a:gd name="connsiteY134" fmla="*/ 2152650 h 3803650"/>
                <a:gd name="connsiteX135" fmla="*/ 514350 w 3339137"/>
                <a:gd name="connsiteY135" fmla="*/ 2133600 h 3803650"/>
                <a:gd name="connsiteX136" fmla="*/ 539750 w 3339137"/>
                <a:gd name="connsiteY136" fmla="*/ 2095500 h 3803650"/>
                <a:gd name="connsiteX137" fmla="*/ 552450 w 3339137"/>
                <a:gd name="connsiteY137" fmla="*/ 2076450 h 3803650"/>
                <a:gd name="connsiteX138" fmla="*/ 577850 w 3339137"/>
                <a:gd name="connsiteY138" fmla="*/ 2038350 h 3803650"/>
                <a:gd name="connsiteX139" fmla="*/ 590550 w 3339137"/>
                <a:gd name="connsiteY139" fmla="*/ 2019300 h 3803650"/>
                <a:gd name="connsiteX140" fmla="*/ 609600 w 3339137"/>
                <a:gd name="connsiteY140" fmla="*/ 2000250 h 3803650"/>
                <a:gd name="connsiteX141" fmla="*/ 622300 w 3339137"/>
                <a:gd name="connsiteY141" fmla="*/ 1962150 h 3803650"/>
                <a:gd name="connsiteX142" fmla="*/ 647700 w 3339137"/>
                <a:gd name="connsiteY142" fmla="*/ 1924050 h 3803650"/>
                <a:gd name="connsiteX143" fmla="*/ 654050 w 3339137"/>
                <a:gd name="connsiteY143" fmla="*/ 1905000 h 3803650"/>
                <a:gd name="connsiteX144" fmla="*/ 679450 w 3339137"/>
                <a:gd name="connsiteY144" fmla="*/ 1866900 h 3803650"/>
                <a:gd name="connsiteX145" fmla="*/ 692150 w 3339137"/>
                <a:gd name="connsiteY145" fmla="*/ 1847850 h 3803650"/>
                <a:gd name="connsiteX146" fmla="*/ 723900 w 3339137"/>
                <a:gd name="connsiteY146" fmla="*/ 1797050 h 3803650"/>
                <a:gd name="connsiteX147" fmla="*/ 736600 w 3339137"/>
                <a:gd name="connsiteY147" fmla="*/ 1778000 h 3803650"/>
                <a:gd name="connsiteX148" fmla="*/ 755650 w 3339137"/>
                <a:gd name="connsiteY148" fmla="*/ 1758950 h 3803650"/>
                <a:gd name="connsiteX149" fmla="*/ 774700 w 3339137"/>
                <a:gd name="connsiteY149" fmla="*/ 1714500 h 3803650"/>
                <a:gd name="connsiteX150" fmla="*/ 793750 w 3339137"/>
                <a:gd name="connsiteY150" fmla="*/ 1701800 h 3803650"/>
                <a:gd name="connsiteX151" fmla="*/ 812800 w 3339137"/>
                <a:gd name="connsiteY151" fmla="*/ 1676400 h 3803650"/>
                <a:gd name="connsiteX152" fmla="*/ 831850 w 3339137"/>
                <a:gd name="connsiteY152" fmla="*/ 1657350 h 3803650"/>
                <a:gd name="connsiteX153" fmla="*/ 857250 w 3339137"/>
                <a:gd name="connsiteY153" fmla="*/ 1619250 h 3803650"/>
                <a:gd name="connsiteX154" fmla="*/ 863600 w 3339137"/>
                <a:gd name="connsiteY154" fmla="*/ 1600200 h 3803650"/>
                <a:gd name="connsiteX155" fmla="*/ 882650 w 3339137"/>
                <a:gd name="connsiteY155" fmla="*/ 1587500 h 3803650"/>
                <a:gd name="connsiteX156" fmla="*/ 889000 w 3339137"/>
                <a:gd name="connsiteY156" fmla="*/ 1568450 h 3803650"/>
                <a:gd name="connsiteX157" fmla="*/ 927100 w 3339137"/>
                <a:gd name="connsiteY157" fmla="*/ 1530350 h 3803650"/>
                <a:gd name="connsiteX158" fmla="*/ 952500 w 3339137"/>
                <a:gd name="connsiteY158" fmla="*/ 1498600 h 3803650"/>
                <a:gd name="connsiteX159" fmla="*/ 965200 w 3339137"/>
                <a:gd name="connsiteY159" fmla="*/ 1473200 h 3803650"/>
                <a:gd name="connsiteX160" fmla="*/ 977900 w 3339137"/>
                <a:gd name="connsiteY160" fmla="*/ 1454150 h 3803650"/>
                <a:gd name="connsiteX161" fmla="*/ 990600 w 3339137"/>
                <a:gd name="connsiteY161" fmla="*/ 1416050 h 3803650"/>
                <a:gd name="connsiteX162" fmla="*/ 996950 w 3339137"/>
                <a:gd name="connsiteY162" fmla="*/ 1397000 h 3803650"/>
                <a:gd name="connsiteX163" fmla="*/ 1009650 w 3339137"/>
                <a:gd name="connsiteY163" fmla="*/ 1377950 h 3803650"/>
                <a:gd name="connsiteX164" fmla="*/ 1016000 w 3339137"/>
                <a:gd name="connsiteY164" fmla="*/ 1358900 h 3803650"/>
                <a:gd name="connsiteX165" fmla="*/ 1035050 w 3339137"/>
                <a:gd name="connsiteY165" fmla="*/ 1339850 h 3803650"/>
                <a:gd name="connsiteX166" fmla="*/ 1060450 w 3339137"/>
                <a:gd name="connsiteY166" fmla="*/ 1308100 h 3803650"/>
                <a:gd name="connsiteX167" fmla="*/ 1079500 w 3339137"/>
                <a:gd name="connsiteY167" fmla="*/ 1270000 h 3803650"/>
                <a:gd name="connsiteX168" fmla="*/ 1098550 w 3339137"/>
                <a:gd name="connsiteY168" fmla="*/ 1244600 h 3803650"/>
                <a:gd name="connsiteX169" fmla="*/ 1123950 w 3339137"/>
                <a:gd name="connsiteY169" fmla="*/ 1238250 h 3803650"/>
                <a:gd name="connsiteX170" fmla="*/ 1168400 w 3339137"/>
                <a:gd name="connsiteY170" fmla="*/ 1174750 h 3803650"/>
                <a:gd name="connsiteX171" fmla="*/ 1200150 w 3339137"/>
                <a:gd name="connsiteY171" fmla="*/ 1130300 h 3803650"/>
                <a:gd name="connsiteX172" fmla="*/ 1212850 w 3339137"/>
                <a:gd name="connsiteY172" fmla="*/ 1092200 h 3803650"/>
                <a:gd name="connsiteX173" fmla="*/ 1257300 w 3339137"/>
                <a:gd name="connsiteY173" fmla="*/ 1035050 h 3803650"/>
                <a:gd name="connsiteX174" fmla="*/ 1270000 w 3339137"/>
                <a:gd name="connsiteY174" fmla="*/ 1016000 h 3803650"/>
                <a:gd name="connsiteX175" fmla="*/ 1282700 w 3339137"/>
                <a:gd name="connsiteY175" fmla="*/ 996950 h 3803650"/>
                <a:gd name="connsiteX176" fmla="*/ 1314450 w 3339137"/>
                <a:gd name="connsiteY176" fmla="*/ 958850 h 3803650"/>
                <a:gd name="connsiteX177" fmla="*/ 1327150 w 3339137"/>
                <a:gd name="connsiteY177" fmla="*/ 933450 h 3803650"/>
                <a:gd name="connsiteX178" fmla="*/ 1339850 w 3339137"/>
                <a:gd name="connsiteY178" fmla="*/ 914400 h 3803650"/>
                <a:gd name="connsiteX179" fmla="*/ 1352550 w 3339137"/>
                <a:gd name="connsiteY179" fmla="*/ 876300 h 3803650"/>
                <a:gd name="connsiteX180" fmla="*/ 1358900 w 3339137"/>
                <a:gd name="connsiteY180" fmla="*/ 857250 h 3803650"/>
                <a:gd name="connsiteX181" fmla="*/ 1371600 w 3339137"/>
                <a:gd name="connsiteY181" fmla="*/ 838200 h 3803650"/>
                <a:gd name="connsiteX182" fmla="*/ 1377950 w 3339137"/>
                <a:gd name="connsiteY182" fmla="*/ 819150 h 3803650"/>
                <a:gd name="connsiteX183" fmla="*/ 1397000 w 3339137"/>
                <a:gd name="connsiteY183" fmla="*/ 793750 h 3803650"/>
                <a:gd name="connsiteX184" fmla="*/ 1422400 w 3339137"/>
                <a:gd name="connsiteY184" fmla="*/ 755650 h 3803650"/>
                <a:gd name="connsiteX185" fmla="*/ 1454150 w 3339137"/>
                <a:gd name="connsiteY185" fmla="*/ 717550 h 3803650"/>
                <a:gd name="connsiteX186" fmla="*/ 1473200 w 3339137"/>
                <a:gd name="connsiteY186" fmla="*/ 698500 h 3803650"/>
                <a:gd name="connsiteX187" fmla="*/ 1485900 w 3339137"/>
                <a:gd name="connsiteY187" fmla="*/ 679450 h 3803650"/>
                <a:gd name="connsiteX188" fmla="*/ 1524000 w 3339137"/>
                <a:gd name="connsiteY188" fmla="*/ 654050 h 3803650"/>
                <a:gd name="connsiteX189" fmla="*/ 1536700 w 3339137"/>
                <a:gd name="connsiteY189" fmla="*/ 635000 h 3803650"/>
                <a:gd name="connsiteX190" fmla="*/ 1549400 w 3339137"/>
                <a:gd name="connsiteY190" fmla="*/ 596900 h 3803650"/>
                <a:gd name="connsiteX191" fmla="*/ 1562100 w 3339137"/>
                <a:gd name="connsiteY191" fmla="*/ 577850 h 3803650"/>
                <a:gd name="connsiteX192" fmla="*/ 1568450 w 3339137"/>
                <a:gd name="connsiteY192" fmla="*/ 558800 h 3803650"/>
                <a:gd name="connsiteX193" fmla="*/ 1587500 w 3339137"/>
                <a:gd name="connsiteY193" fmla="*/ 546100 h 3803650"/>
                <a:gd name="connsiteX194" fmla="*/ 1600200 w 3339137"/>
                <a:gd name="connsiteY194" fmla="*/ 527050 h 3803650"/>
                <a:gd name="connsiteX195" fmla="*/ 1644650 w 3339137"/>
                <a:gd name="connsiteY195" fmla="*/ 469900 h 3803650"/>
                <a:gd name="connsiteX196" fmla="*/ 1676400 w 3339137"/>
                <a:gd name="connsiteY196" fmla="*/ 412750 h 3803650"/>
                <a:gd name="connsiteX197" fmla="*/ 1682750 w 3339137"/>
                <a:gd name="connsiteY197" fmla="*/ 387350 h 3803650"/>
                <a:gd name="connsiteX198" fmla="*/ 1714500 w 3339137"/>
                <a:gd name="connsiteY198" fmla="*/ 342900 h 3803650"/>
                <a:gd name="connsiteX199" fmla="*/ 1752600 w 3339137"/>
                <a:gd name="connsiteY199" fmla="*/ 317500 h 3803650"/>
                <a:gd name="connsiteX200" fmla="*/ 1771650 w 3339137"/>
                <a:gd name="connsiteY200" fmla="*/ 292100 h 3803650"/>
                <a:gd name="connsiteX201" fmla="*/ 1784350 w 3339137"/>
                <a:gd name="connsiteY201" fmla="*/ 273050 h 3803650"/>
                <a:gd name="connsiteX202" fmla="*/ 1803400 w 3339137"/>
                <a:gd name="connsiteY202" fmla="*/ 254000 h 3803650"/>
                <a:gd name="connsiteX203" fmla="*/ 1822450 w 3339137"/>
                <a:gd name="connsiteY203" fmla="*/ 215900 h 3803650"/>
                <a:gd name="connsiteX204" fmla="*/ 1828800 w 3339137"/>
                <a:gd name="connsiteY204" fmla="*/ 196850 h 3803650"/>
                <a:gd name="connsiteX205" fmla="*/ 1847850 w 3339137"/>
                <a:gd name="connsiteY205" fmla="*/ 177800 h 3803650"/>
                <a:gd name="connsiteX206" fmla="*/ 1892300 w 3339137"/>
                <a:gd name="connsiteY206" fmla="*/ 114300 h 3803650"/>
                <a:gd name="connsiteX207" fmla="*/ 1898650 w 3339137"/>
                <a:gd name="connsiteY207" fmla="*/ 95250 h 3803650"/>
                <a:gd name="connsiteX208" fmla="*/ 1911350 w 3339137"/>
                <a:gd name="connsiteY208" fmla="*/ 76200 h 3803650"/>
                <a:gd name="connsiteX209" fmla="*/ 1917700 w 3339137"/>
                <a:gd name="connsiteY209" fmla="*/ 57150 h 3803650"/>
                <a:gd name="connsiteX210" fmla="*/ 1943100 w 3339137"/>
                <a:gd name="connsiteY210" fmla="*/ 19050 h 3803650"/>
                <a:gd name="connsiteX211" fmla="*/ 1955800 w 3339137"/>
                <a:gd name="connsiteY211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79476 w 3339137"/>
                <a:gd name="connsiteY83" fmla="*/ 3692525 h 3803650"/>
                <a:gd name="connsiteX84" fmla="*/ 854075 w 3339137"/>
                <a:gd name="connsiteY84" fmla="*/ 3581400 h 3803650"/>
                <a:gd name="connsiteX85" fmla="*/ 825500 w 3339137"/>
                <a:gd name="connsiteY85" fmla="*/ 3562350 h 3803650"/>
                <a:gd name="connsiteX86" fmla="*/ 793750 w 3339137"/>
                <a:gd name="connsiteY86" fmla="*/ 3575050 h 3803650"/>
                <a:gd name="connsiteX87" fmla="*/ 781050 w 3339137"/>
                <a:gd name="connsiteY87" fmla="*/ 3594100 h 3803650"/>
                <a:gd name="connsiteX88" fmla="*/ 762000 w 3339137"/>
                <a:gd name="connsiteY88" fmla="*/ 3606800 h 3803650"/>
                <a:gd name="connsiteX89" fmla="*/ 673100 w 3339137"/>
                <a:gd name="connsiteY89" fmla="*/ 3625850 h 3803650"/>
                <a:gd name="connsiteX90" fmla="*/ 539750 w 3339137"/>
                <a:gd name="connsiteY90" fmla="*/ 3651250 h 3803650"/>
                <a:gd name="connsiteX91" fmla="*/ 520700 w 3339137"/>
                <a:gd name="connsiteY91" fmla="*/ 3657600 h 3803650"/>
                <a:gd name="connsiteX92" fmla="*/ 450850 w 3339137"/>
                <a:gd name="connsiteY92" fmla="*/ 3670300 h 3803650"/>
                <a:gd name="connsiteX93" fmla="*/ 165100 w 3339137"/>
                <a:gd name="connsiteY93" fmla="*/ 3676650 h 3803650"/>
                <a:gd name="connsiteX94" fmla="*/ 69850 w 3339137"/>
                <a:gd name="connsiteY94" fmla="*/ 3670300 h 3803650"/>
                <a:gd name="connsiteX95" fmla="*/ 63500 w 3339137"/>
                <a:gd name="connsiteY95" fmla="*/ 3651250 h 3803650"/>
                <a:gd name="connsiteX96" fmla="*/ 50800 w 3339137"/>
                <a:gd name="connsiteY96" fmla="*/ 3594100 h 3803650"/>
                <a:gd name="connsiteX97" fmla="*/ 38100 w 3339137"/>
                <a:gd name="connsiteY97" fmla="*/ 3562350 h 3803650"/>
                <a:gd name="connsiteX98" fmla="*/ 31750 w 3339137"/>
                <a:gd name="connsiteY98" fmla="*/ 3492500 h 3803650"/>
                <a:gd name="connsiteX99" fmla="*/ 25400 w 3339137"/>
                <a:gd name="connsiteY99" fmla="*/ 3473450 h 3803650"/>
                <a:gd name="connsiteX100" fmla="*/ 19050 w 3339137"/>
                <a:gd name="connsiteY100" fmla="*/ 3416300 h 3803650"/>
                <a:gd name="connsiteX101" fmla="*/ 6350 w 3339137"/>
                <a:gd name="connsiteY101" fmla="*/ 3378200 h 3803650"/>
                <a:gd name="connsiteX102" fmla="*/ 0 w 3339137"/>
                <a:gd name="connsiteY102" fmla="*/ 3340100 h 3803650"/>
                <a:gd name="connsiteX103" fmla="*/ 19050 w 3339137"/>
                <a:gd name="connsiteY103" fmla="*/ 3187700 h 3803650"/>
                <a:gd name="connsiteX104" fmla="*/ 25400 w 3339137"/>
                <a:gd name="connsiteY104" fmla="*/ 3168650 h 3803650"/>
                <a:gd name="connsiteX105" fmla="*/ 31750 w 3339137"/>
                <a:gd name="connsiteY105" fmla="*/ 3136900 h 3803650"/>
                <a:gd name="connsiteX106" fmla="*/ 44450 w 3339137"/>
                <a:gd name="connsiteY106" fmla="*/ 3092450 h 3803650"/>
                <a:gd name="connsiteX107" fmla="*/ 63500 w 3339137"/>
                <a:gd name="connsiteY107" fmla="*/ 3009900 h 3803650"/>
                <a:gd name="connsiteX108" fmla="*/ 69850 w 3339137"/>
                <a:gd name="connsiteY108" fmla="*/ 2990850 h 3803650"/>
                <a:gd name="connsiteX109" fmla="*/ 76200 w 3339137"/>
                <a:gd name="connsiteY109" fmla="*/ 2908300 h 3803650"/>
                <a:gd name="connsiteX110" fmla="*/ 95250 w 3339137"/>
                <a:gd name="connsiteY110" fmla="*/ 2889250 h 3803650"/>
                <a:gd name="connsiteX111" fmla="*/ 107950 w 3339137"/>
                <a:gd name="connsiteY111" fmla="*/ 2870200 h 3803650"/>
                <a:gd name="connsiteX112" fmla="*/ 127000 w 3339137"/>
                <a:gd name="connsiteY112" fmla="*/ 2851150 h 3803650"/>
                <a:gd name="connsiteX113" fmla="*/ 152400 w 3339137"/>
                <a:gd name="connsiteY113" fmla="*/ 2813050 h 3803650"/>
                <a:gd name="connsiteX114" fmla="*/ 158750 w 3339137"/>
                <a:gd name="connsiteY114" fmla="*/ 2787650 h 3803650"/>
                <a:gd name="connsiteX115" fmla="*/ 165100 w 3339137"/>
                <a:gd name="connsiteY115" fmla="*/ 2768600 h 3803650"/>
                <a:gd name="connsiteX116" fmla="*/ 171450 w 3339137"/>
                <a:gd name="connsiteY116" fmla="*/ 2724150 h 3803650"/>
                <a:gd name="connsiteX117" fmla="*/ 196850 w 3339137"/>
                <a:gd name="connsiteY117" fmla="*/ 2667000 h 3803650"/>
                <a:gd name="connsiteX118" fmla="*/ 215900 w 3339137"/>
                <a:gd name="connsiteY118" fmla="*/ 2609850 h 3803650"/>
                <a:gd name="connsiteX119" fmla="*/ 228600 w 3339137"/>
                <a:gd name="connsiteY119" fmla="*/ 2590800 h 3803650"/>
                <a:gd name="connsiteX120" fmla="*/ 241300 w 3339137"/>
                <a:gd name="connsiteY120" fmla="*/ 2546350 h 3803650"/>
                <a:gd name="connsiteX121" fmla="*/ 254000 w 3339137"/>
                <a:gd name="connsiteY121" fmla="*/ 2527300 h 3803650"/>
                <a:gd name="connsiteX122" fmla="*/ 260350 w 3339137"/>
                <a:gd name="connsiteY122" fmla="*/ 2508250 h 3803650"/>
                <a:gd name="connsiteX123" fmla="*/ 279400 w 3339137"/>
                <a:gd name="connsiteY123" fmla="*/ 2495550 h 3803650"/>
                <a:gd name="connsiteX124" fmla="*/ 285750 w 3339137"/>
                <a:gd name="connsiteY124" fmla="*/ 2476500 h 3803650"/>
                <a:gd name="connsiteX125" fmla="*/ 304800 w 3339137"/>
                <a:gd name="connsiteY125" fmla="*/ 2425700 h 3803650"/>
                <a:gd name="connsiteX126" fmla="*/ 361950 w 3339137"/>
                <a:gd name="connsiteY126" fmla="*/ 2374900 h 3803650"/>
                <a:gd name="connsiteX127" fmla="*/ 374650 w 3339137"/>
                <a:gd name="connsiteY127" fmla="*/ 2355850 h 3803650"/>
                <a:gd name="connsiteX128" fmla="*/ 393700 w 3339137"/>
                <a:gd name="connsiteY128" fmla="*/ 2343150 h 3803650"/>
                <a:gd name="connsiteX129" fmla="*/ 400050 w 3339137"/>
                <a:gd name="connsiteY129" fmla="*/ 2324100 h 3803650"/>
                <a:gd name="connsiteX130" fmla="*/ 425450 w 3339137"/>
                <a:gd name="connsiteY130" fmla="*/ 2286000 h 3803650"/>
                <a:gd name="connsiteX131" fmla="*/ 463550 w 3339137"/>
                <a:gd name="connsiteY131" fmla="*/ 2247900 h 3803650"/>
                <a:gd name="connsiteX132" fmla="*/ 488950 w 3339137"/>
                <a:gd name="connsiteY132" fmla="*/ 2190750 h 3803650"/>
                <a:gd name="connsiteX133" fmla="*/ 495300 w 3339137"/>
                <a:gd name="connsiteY133" fmla="*/ 2171700 h 3803650"/>
                <a:gd name="connsiteX134" fmla="*/ 508000 w 3339137"/>
                <a:gd name="connsiteY134" fmla="*/ 2152650 h 3803650"/>
                <a:gd name="connsiteX135" fmla="*/ 514350 w 3339137"/>
                <a:gd name="connsiteY135" fmla="*/ 2133600 h 3803650"/>
                <a:gd name="connsiteX136" fmla="*/ 539750 w 3339137"/>
                <a:gd name="connsiteY136" fmla="*/ 2095500 h 3803650"/>
                <a:gd name="connsiteX137" fmla="*/ 552450 w 3339137"/>
                <a:gd name="connsiteY137" fmla="*/ 2076450 h 3803650"/>
                <a:gd name="connsiteX138" fmla="*/ 577850 w 3339137"/>
                <a:gd name="connsiteY138" fmla="*/ 2038350 h 3803650"/>
                <a:gd name="connsiteX139" fmla="*/ 590550 w 3339137"/>
                <a:gd name="connsiteY139" fmla="*/ 2019300 h 3803650"/>
                <a:gd name="connsiteX140" fmla="*/ 609600 w 3339137"/>
                <a:gd name="connsiteY140" fmla="*/ 2000250 h 3803650"/>
                <a:gd name="connsiteX141" fmla="*/ 622300 w 3339137"/>
                <a:gd name="connsiteY141" fmla="*/ 1962150 h 3803650"/>
                <a:gd name="connsiteX142" fmla="*/ 647700 w 3339137"/>
                <a:gd name="connsiteY142" fmla="*/ 1924050 h 3803650"/>
                <a:gd name="connsiteX143" fmla="*/ 654050 w 3339137"/>
                <a:gd name="connsiteY143" fmla="*/ 1905000 h 3803650"/>
                <a:gd name="connsiteX144" fmla="*/ 679450 w 3339137"/>
                <a:gd name="connsiteY144" fmla="*/ 1866900 h 3803650"/>
                <a:gd name="connsiteX145" fmla="*/ 692150 w 3339137"/>
                <a:gd name="connsiteY145" fmla="*/ 1847850 h 3803650"/>
                <a:gd name="connsiteX146" fmla="*/ 723900 w 3339137"/>
                <a:gd name="connsiteY146" fmla="*/ 1797050 h 3803650"/>
                <a:gd name="connsiteX147" fmla="*/ 736600 w 3339137"/>
                <a:gd name="connsiteY147" fmla="*/ 1778000 h 3803650"/>
                <a:gd name="connsiteX148" fmla="*/ 755650 w 3339137"/>
                <a:gd name="connsiteY148" fmla="*/ 1758950 h 3803650"/>
                <a:gd name="connsiteX149" fmla="*/ 774700 w 3339137"/>
                <a:gd name="connsiteY149" fmla="*/ 1714500 h 3803650"/>
                <a:gd name="connsiteX150" fmla="*/ 793750 w 3339137"/>
                <a:gd name="connsiteY150" fmla="*/ 1701800 h 3803650"/>
                <a:gd name="connsiteX151" fmla="*/ 812800 w 3339137"/>
                <a:gd name="connsiteY151" fmla="*/ 1676400 h 3803650"/>
                <a:gd name="connsiteX152" fmla="*/ 831850 w 3339137"/>
                <a:gd name="connsiteY152" fmla="*/ 1657350 h 3803650"/>
                <a:gd name="connsiteX153" fmla="*/ 857250 w 3339137"/>
                <a:gd name="connsiteY153" fmla="*/ 1619250 h 3803650"/>
                <a:gd name="connsiteX154" fmla="*/ 863600 w 3339137"/>
                <a:gd name="connsiteY154" fmla="*/ 1600200 h 3803650"/>
                <a:gd name="connsiteX155" fmla="*/ 882650 w 3339137"/>
                <a:gd name="connsiteY155" fmla="*/ 1587500 h 3803650"/>
                <a:gd name="connsiteX156" fmla="*/ 889000 w 3339137"/>
                <a:gd name="connsiteY156" fmla="*/ 1568450 h 3803650"/>
                <a:gd name="connsiteX157" fmla="*/ 927100 w 3339137"/>
                <a:gd name="connsiteY157" fmla="*/ 1530350 h 3803650"/>
                <a:gd name="connsiteX158" fmla="*/ 952500 w 3339137"/>
                <a:gd name="connsiteY158" fmla="*/ 1498600 h 3803650"/>
                <a:gd name="connsiteX159" fmla="*/ 965200 w 3339137"/>
                <a:gd name="connsiteY159" fmla="*/ 1473200 h 3803650"/>
                <a:gd name="connsiteX160" fmla="*/ 977900 w 3339137"/>
                <a:gd name="connsiteY160" fmla="*/ 1454150 h 3803650"/>
                <a:gd name="connsiteX161" fmla="*/ 990600 w 3339137"/>
                <a:gd name="connsiteY161" fmla="*/ 1416050 h 3803650"/>
                <a:gd name="connsiteX162" fmla="*/ 996950 w 3339137"/>
                <a:gd name="connsiteY162" fmla="*/ 1397000 h 3803650"/>
                <a:gd name="connsiteX163" fmla="*/ 1009650 w 3339137"/>
                <a:gd name="connsiteY163" fmla="*/ 1377950 h 3803650"/>
                <a:gd name="connsiteX164" fmla="*/ 1016000 w 3339137"/>
                <a:gd name="connsiteY164" fmla="*/ 1358900 h 3803650"/>
                <a:gd name="connsiteX165" fmla="*/ 1035050 w 3339137"/>
                <a:gd name="connsiteY165" fmla="*/ 1339850 h 3803650"/>
                <a:gd name="connsiteX166" fmla="*/ 1060450 w 3339137"/>
                <a:gd name="connsiteY166" fmla="*/ 1308100 h 3803650"/>
                <a:gd name="connsiteX167" fmla="*/ 1079500 w 3339137"/>
                <a:gd name="connsiteY167" fmla="*/ 1270000 h 3803650"/>
                <a:gd name="connsiteX168" fmla="*/ 1098550 w 3339137"/>
                <a:gd name="connsiteY168" fmla="*/ 1244600 h 3803650"/>
                <a:gd name="connsiteX169" fmla="*/ 1123950 w 3339137"/>
                <a:gd name="connsiteY169" fmla="*/ 1238250 h 3803650"/>
                <a:gd name="connsiteX170" fmla="*/ 1168400 w 3339137"/>
                <a:gd name="connsiteY170" fmla="*/ 1174750 h 3803650"/>
                <a:gd name="connsiteX171" fmla="*/ 1200150 w 3339137"/>
                <a:gd name="connsiteY171" fmla="*/ 1130300 h 3803650"/>
                <a:gd name="connsiteX172" fmla="*/ 1212850 w 3339137"/>
                <a:gd name="connsiteY172" fmla="*/ 1092200 h 3803650"/>
                <a:gd name="connsiteX173" fmla="*/ 1257300 w 3339137"/>
                <a:gd name="connsiteY173" fmla="*/ 1035050 h 3803650"/>
                <a:gd name="connsiteX174" fmla="*/ 1270000 w 3339137"/>
                <a:gd name="connsiteY174" fmla="*/ 1016000 h 3803650"/>
                <a:gd name="connsiteX175" fmla="*/ 1282700 w 3339137"/>
                <a:gd name="connsiteY175" fmla="*/ 996950 h 3803650"/>
                <a:gd name="connsiteX176" fmla="*/ 1314450 w 3339137"/>
                <a:gd name="connsiteY176" fmla="*/ 958850 h 3803650"/>
                <a:gd name="connsiteX177" fmla="*/ 1327150 w 3339137"/>
                <a:gd name="connsiteY177" fmla="*/ 933450 h 3803650"/>
                <a:gd name="connsiteX178" fmla="*/ 1339850 w 3339137"/>
                <a:gd name="connsiteY178" fmla="*/ 914400 h 3803650"/>
                <a:gd name="connsiteX179" fmla="*/ 1352550 w 3339137"/>
                <a:gd name="connsiteY179" fmla="*/ 876300 h 3803650"/>
                <a:gd name="connsiteX180" fmla="*/ 1358900 w 3339137"/>
                <a:gd name="connsiteY180" fmla="*/ 857250 h 3803650"/>
                <a:gd name="connsiteX181" fmla="*/ 1371600 w 3339137"/>
                <a:gd name="connsiteY181" fmla="*/ 838200 h 3803650"/>
                <a:gd name="connsiteX182" fmla="*/ 1377950 w 3339137"/>
                <a:gd name="connsiteY182" fmla="*/ 819150 h 3803650"/>
                <a:gd name="connsiteX183" fmla="*/ 1397000 w 3339137"/>
                <a:gd name="connsiteY183" fmla="*/ 793750 h 3803650"/>
                <a:gd name="connsiteX184" fmla="*/ 1422400 w 3339137"/>
                <a:gd name="connsiteY184" fmla="*/ 755650 h 3803650"/>
                <a:gd name="connsiteX185" fmla="*/ 1454150 w 3339137"/>
                <a:gd name="connsiteY185" fmla="*/ 717550 h 3803650"/>
                <a:gd name="connsiteX186" fmla="*/ 1473200 w 3339137"/>
                <a:gd name="connsiteY186" fmla="*/ 698500 h 3803650"/>
                <a:gd name="connsiteX187" fmla="*/ 1485900 w 3339137"/>
                <a:gd name="connsiteY187" fmla="*/ 679450 h 3803650"/>
                <a:gd name="connsiteX188" fmla="*/ 1524000 w 3339137"/>
                <a:gd name="connsiteY188" fmla="*/ 654050 h 3803650"/>
                <a:gd name="connsiteX189" fmla="*/ 1536700 w 3339137"/>
                <a:gd name="connsiteY189" fmla="*/ 635000 h 3803650"/>
                <a:gd name="connsiteX190" fmla="*/ 1549400 w 3339137"/>
                <a:gd name="connsiteY190" fmla="*/ 596900 h 3803650"/>
                <a:gd name="connsiteX191" fmla="*/ 1562100 w 3339137"/>
                <a:gd name="connsiteY191" fmla="*/ 577850 h 3803650"/>
                <a:gd name="connsiteX192" fmla="*/ 1568450 w 3339137"/>
                <a:gd name="connsiteY192" fmla="*/ 558800 h 3803650"/>
                <a:gd name="connsiteX193" fmla="*/ 1587500 w 3339137"/>
                <a:gd name="connsiteY193" fmla="*/ 546100 h 3803650"/>
                <a:gd name="connsiteX194" fmla="*/ 1600200 w 3339137"/>
                <a:gd name="connsiteY194" fmla="*/ 527050 h 3803650"/>
                <a:gd name="connsiteX195" fmla="*/ 1644650 w 3339137"/>
                <a:gd name="connsiteY195" fmla="*/ 469900 h 3803650"/>
                <a:gd name="connsiteX196" fmla="*/ 1676400 w 3339137"/>
                <a:gd name="connsiteY196" fmla="*/ 412750 h 3803650"/>
                <a:gd name="connsiteX197" fmla="*/ 1682750 w 3339137"/>
                <a:gd name="connsiteY197" fmla="*/ 387350 h 3803650"/>
                <a:gd name="connsiteX198" fmla="*/ 1714500 w 3339137"/>
                <a:gd name="connsiteY198" fmla="*/ 342900 h 3803650"/>
                <a:gd name="connsiteX199" fmla="*/ 1752600 w 3339137"/>
                <a:gd name="connsiteY199" fmla="*/ 317500 h 3803650"/>
                <a:gd name="connsiteX200" fmla="*/ 1771650 w 3339137"/>
                <a:gd name="connsiteY200" fmla="*/ 292100 h 3803650"/>
                <a:gd name="connsiteX201" fmla="*/ 1784350 w 3339137"/>
                <a:gd name="connsiteY201" fmla="*/ 273050 h 3803650"/>
                <a:gd name="connsiteX202" fmla="*/ 1803400 w 3339137"/>
                <a:gd name="connsiteY202" fmla="*/ 254000 h 3803650"/>
                <a:gd name="connsiteX203" fmla="*/ 1822450 w 3339137"/>
                <a:gd name="connsiteY203" fmla="*/ 215900 h 3803650"/>
                <a:gd name="connsiteX204" fmla="*/ 1828800 w 3339137"/>
                <a:gd name="connsiteY204" fmla="*/ 196850 h 3803650"/>
                <a:gd name="connsiteX205" fmla="*/ 1847850 w 3339137"/>
                <a:gd name="connsiteY205" fmla="*/ 177800 h 3803650"/>
                <a:gd name="connsiteX206" fmla="*/ 1892300 w 3339137"/>
                <a:gd name="connsiteY206" fmla="*/ 114300 h 3803650"/>
                <a:gd name="connsiteX207" fmla="*/ 1898650 w 3339137"/>
                <a:gd name="connsiteY207" fmla="*/ 95250 h 3803650"/>
                <a:gd name="connsiteX208" fmla="*/ 1911350 w 3339137"/>
                <a:gd name="connsiteY208" fmla="*/ 76200 h 3803650"/>
                <a:gd name="connsiteX209" fmla="*/ 1917700 w 3339137"/>
                <a:gd name="connsiteY209" fmla="*/ 57150 h 3803650"/>
                <a:gd name="connsiteX210" fmla="*/ 1943100 w 3339137"/>
                <a:gd name="connsiteY210" fmla="*/ 19050 h 3803650"/>
                <a:gd name="connsiteX211" fmla="*/ 1955800 w 3339137"/>
                <a:gd name="connsiteY211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79476 w 3339137"/>
                <a:gd name="connsiteY83" fmla="*/ 3692525 h 3803650"/>
                <a:gd name="connsiteX84" fmla="*/ 854075 w 3339137"/>
                <a:gd name="connsiteY84" fmla="*/ 3581400 h 3803650"/>
                <a:gd name="connsiteX85" fmla="*/ 825500 w 3339137"/>
                <a:gd name="connsiteY85" fmla="*/ 3562350 h 3803650"/>
                <a:gd name="connsiteX86" fmla="*/ 793750 w 3339137"/>
                <a:gd name="connsiteY86" fmla="*/ 3575050 h 3803650"/>
                <a:gd name="connsiteX87" fmla="*/ 781050 w 3339137"/>
                <a:gd name="connsiteY87" fmla="*/ 3594100 h 3803650"/>
                <a:gd name="connsiteX88" fmla="*/ 762000 w 3339137"/>
                <a:gd name="connsiteY88" fmla="*/ 3606800 h 3803650"/>
                <a:gd name="connsiteX89" fmla="*/ 673100 w 3339137"/>
                <a:gd name="connsiteY89" fmla="*/ 3625850 h 3803650"/>
                <a:gd name="connsiteX90" fmla="*/ 539750 w 3339137"/>
                <a:gd name="connsiteY90" fmla="*/ 3651250 h 3803650"/>
                <a:gd name="connsiteX91" fmla="*/ 520700 w 3339137"/>
                <a:gd name="connsiteY91" fmla="*/ 3657600 h 3803650"/>
                <a:gd name="connsiteX92" fmla="*/ 422275 w 3339137"/>
                <a:gd name="connsiteY92" fmla="*/ 3663950 h 3803650"/>
                <a:gd name="connsiteX93" fmla="*/ 165100 w 3339137"/>
                <a:gd name="connsiteY93" fmla="*/ 3676650 h 3803650"/>
                <a:gd name="connsiteX94" fmla="*/ 69850 w 3339137"/>
                <a:gd name="connsiteY94" fmla="*/ 3670300 h 3803650"/>
                <a:gd name="connsiteX95" fmla="*/ 63500 w 3339137"/>
                <a:gd name="connsiteY95" fmla="*/ 3651250 h 3803650"/>
                <a:gd name="connsiteX96" fmla="*/ 50800 w 3339137"/>
                <a:gd name="connsiteY96" fmla="*/ 3594100 h 3803650"/>
                <a:gd name="connsiteX97" fmla="*/ 38100 w 3339137"/>
                <a:gd name="connsiteY97" fmla="*/ 3562350 h 3803650"/>
                <a:gd name="connsiteX98" fmla="*/ 31750 w 3339137"/>
                <a:gd name="connsiteY98" fmla="*/ 3492500 h 3803650"/>
                <a:gd name="connsiteX99" fmla="*/ 25400 w 3339137"/>
                <a:gd name="connsiteY99" fmla="*/ 3473450 h 3803650"/>
                <a:gd name="connsiteX100" fmla="*/ 19050 w 3339137"/>
                <a:gd name="connsiteY100" fmla="*/ 3416300 h 3803650"/>
                <a:gd name="connsiteX101" fmla="*/ 6350 w 3339137"/>
                <a:gd name="connsiteY101" fmla="*/ 3378200 h 3803650"/>
                <a:gd name="connsiteX102" fmla="*/ 0 w 3339137"/>
                <a:gd name="connsiteY102" fmla="*/ 3340100 h 3803650"/>
                <a:gd name="connsiteX103" fmla="*/ 19050 w 3339137"/>
                <a:gd name="connsiteY103" fmla="*/ 3187700 h 3803650"/>
                <a:gd name="connsiteX104" fmla="*/ 25400 w 3339137"/>
                <a:gd name="connsiteY104" fmla="*/ 3168650 h 3803650"/>
                <a:gd name="connsiteX105" fmla="*/ 31750 w 3339137"/>
                <a:gd name="connsiteY105" fmla="*/ 3136900 h 3803650"/>
                <a:gd name="connsiteX106" fmla="*/ 44450 w 3339137"/>
                <a:gd name="connsiteY106" fmla="*/ 3092450 h 3803650"/>
                <a:gd name="connsiteX107" fmla="*/ 63500 w 3339137"/>
                <a:gd name="connsiteY107" fmla="*/ 3009900 h 3803650"/>
                <a:gd name="connsiteX108" fmla="*/ 69850 w 3339137"/>
                <a:gd name="connsiteY108" fmla="*/ 2990850 h 3803650"/>
                <a:gd name="connsiteX109" fmla="*/ 76200 w 3339137"/>
                <a:gd name="connsiteY109" fmla="*/ 2908300 h 3803650"/>
                <a:gd name="connsiteX110" fmla="*/ 95250 w 3339137"/>
                <a:gd name="connsiteY110" fmla="*/ 2889250 h 3803650"/>
                <a:gd name="connsiteX111" fmla="*/ 107950 w 3339137"/>
                <a:gd name="connsiteY111" fmla="*/ 2870200 h 3803650"/>
                <a:gd name="connsiteX112" fmla="*/ 127000 w 3339137"/>
                <a:gd name="connsiteY112" fmla="*/ 2851150 h 3803650"/>
                <a:gd name="connsiteX113" fmla="*/ 152400 w 3339137"/>
                <a:gd name="connsiteY113" fmla="*/ 2813050 h 3803650"/>
                <a:gd name="connsiteX114" fmla="*/ 158750 w 3339137"/>
                <a:gd name="connsiteY114" fmla="*/ 2787650 h 3803650"/>
                <a:gd name="connsiteX115" fmla="*/ 165100 w 3339137"/>
                <a:gd name="connsiteY115" fmla="*/ 2768600 h 3803650"/>
                <a:gd name="connsiteX116" fmla="*/ 171450 w 3339137"/>
                <a:gd name="connsiteY116" fmla="*/ 2724150 h 3803650"/>
                <a:gd name="connsiteX117" fmla="*/ 196850 w 3339137"/>
                <a:gd name="connsiteY117" fmla="*/ 2667000 h 3803650"/>
                <a:gd name="connsiteX118" fmla="*/ 215900 w 3339137"/>
                <a:gd name="connsiteY118" fmla="*/ 2609850 h 3803650"/>
                <a:gd name="connsiteX119" fmla="*/ 228600 w 3339137"/>
                <a:gd name="connsiteY119" fmla="*/ 2590800 h 3803650"/>
                <a:gd name="connsiteX120" fmla="*/ 241300 w 3339137"/>
                <a:gd name="connsiteY120" fmla="*/ 2546350 h 3803650"/>
                <a:gd name="connsiteX121" fmla="*/ 254000 w 3339137"/>
                <a:gd name="connsiteY121" fmla="*/ 2527300 h 3803650"/>
                <a:gd name="connsiteX122" fmla="*/ 260350 w 3339137"/>
                <a:gd name="connsiteY122" fmla="*/ 2508250 h 3803650"/>
                <a:gd name="connsiteX123" fmla="*/ 279400 w 3339137"/>
                <a:gd name="connsiteY123" fmla="*/ 2495550 h 3803650"/>
                <a:gd name="connsiteX124" fmla="*/ 285750 w 3339137"/>
                <a:gd name="connsiteY124" fmla="*/ 2476500 h 3803650"/>
                <a:gd name="connsiteX125" fmla="*/ 304800 w 3339137"/>
                <a:gd name="connsiteY125" fmla="*/ 2425700 h 3803650"/>
                <a:gd name="connsiteX126" fmla="*/ 361950 w 3339137"/>
                <a:gd name="connsiteY126" fmla="*/ 2374900 h 3803650"/>
                <a:gd name="connsiteX127" fmla="*/ 374650 w 3339137"/>
                <a:gd name="connsiteY127" fmla="*/ 2355850 h 3803650"/>
                <a:gd name="connsiteX128" fmla="*/ 393700 w 3339137"/>
                <a:gd name="connsiteY128" fmla="*/ 2343150 h 3803650"/>
                <a:gd name="connsiteX129" fmla="*/ 400050 w 3339137"/>
                <a:gd name="connsiteY129" fmla="*/ 2324100 h 3803650"/>
                <a:gd name="connsiteX130" fmla="*/ 425450 w 3339137"/>
                <a:gd name="connsiteY130" fmla="*/ 2286000 h 3803650"/>
                <a:gd name="connsiteX131" fmla="*/ 463550 w 3339137"/>
                <a:gd name="connsiteY131" fmla="*/ 2247900 h 3803650"/>
                <a:gd name="connsiteX132" fmla="*/ 488950 w 3339137"/>
                <a:gd name="connsiteY132" fmla="*/ 2190750 h 3803650"/>
                <a:gd name="connsiteX133" fmla="*/ 495300 w 3339137"/>
                <a:gd name="connsiteY133" fmla="*/ 2171700 h 3803650"/>
                <a:gd name="connsiteX134" fmla="*/ 508000 w 3339137"/>
                <a:gd name="connsiteY134" fmla="*/ 2152650 h 3803650"/>
                <a:gd name="connsiteX135" fmla="*/ 514350 w 3339137"/>
                <a:gd name="connsiteY135" fmla="*/ 2133600 h 3803650"/>
                <a:gd name="connsiteX136" fmla="*/ 539750 w 3339137"/>
                <a:gd name="connsiteY136" fmla="*/ 2095500 h 3803650"/>
                <a:gd name="connsiteX137" fmla="*/ 552450 w 3339137"/>
                <a:gd name="connsiteY137" fmla="*/ 2076450 h 3803650"/>
                <a:gd name="connsiteX138" fmla="*/ 577850 w 3339137"/>
                <a:gd name="connsiteY138" fmla="*/ 2038350 h 3803650"/>
                <a:gd name="connsiteX139" fmla="*/ 590550 w 3339137"/>
                <a:gd name="connsiteY139" fmla="*/ 2019300 h 3803650"/>
                <a:gd name="connsiteX140" fmla="*/ 609600 w 3339137"/>
                <a:gd name="connsiteY140" fmla="*/ 2000250 h 3803650"/>
                <a:gd name="connsiteX141" fmla="*/ 622300 w 3339137"/>
                <a:gd name="connsiteY141" fmla="*/ 1962150 h 3803650"/>
                <a:gd name="connsiteX142" fmla="*/ 647700 w 3339137"/>
                <a:gd name="connsiteY142" fmla="*/ 1924050 h 3803650"/>
                <a:gd name="connsiteX143" fmla="*/ 654050 w 3339137"/>
                <a:gd name="connsiteY143" fmla="*/ 1905000 h 3803650"/>
                <a:gd name="connsiteX144" fmla="*/ 679450 w 3339137"/>
                <a:gd name="connsiteY144" fmla="*/ 1866900 h 3803650"/>
                <a:gd name="connsiteX145" fmla="*/ 692150 w 3339137"/>
                <a:gd name="connsiteY145" fmla="*/ 1847850 h 3803650"/>
                <a:gd name="connsiteX146" fmla="*/ 723900 w 3339137"/>
                <a:gd name="connsiteY146" fmla="*/ 1797050 h 3803650"/>
                <a:gd name="connsiteX147" fmla="*/ 736600 w 3339137"/>
                <a:gd name="connsiteY147" fmla="*/ 1778000 h 3803650"/>
                <a:gd name="connsiteX148" fmla="*/ 755650 w 3339137"/>
                <a:gd name="connsiteY148" fmla="*/ 1758950 h 3803650"/>
                <a:gd name="connsiteX149" fmla="*/ 774700 w 3339137"/>
                <a:gd name="connsiteY149" fmla="*/ 1714500 h 3803650"/>
                <a:gd name="connsiteX150" fmla="*/ 793750 w 3339137"/>
                <a:gd name="connsiteY150" fmla="*/ 1701800 h 3803650"/>
                <a:gd name="connsiteX151" fmla="*/ 812800 w 3339137"/>
                <a:gd name="connsiteY151" fmla="*/ 1676400 h 3803650"/>
                <a:gd name="connsiteX152" fmla="*/ 831850 w 3339137"/>
                <a:gd name="connsiteY152" fmla="*/ 1657350 h 3803650"/>
                <a:gd name="connsiteX153" fmla="*/ 857250 w 3339137"/>
                <a:gd name="connsiteY153" fmla="*/ 1619250 h 3803650"/>
                <a:gd name="connsiteX154" fmla="*/ 863600 w 3339137"/>
                <a:gd name="connsiteY154" fmla="*/ 1600200 h 3803650"/>
                <a:gd name="connsiteX155" fmla="*/ 882650 w 3339137"/>
                <a:gd name="connsiteY155" fmla="*/ 1587500 h 3803650"/>
                <a:gd name="connsiteX156" fmla="*/ 889000 w 3339137"/>
                <a:gd name="connsiteY156" fmla="*/ 1568450 h 3803650"/>
                <a:gd name="connsiteX157" fmla="*/ 927100 w 3339137"/>
                <a:gd name="connsiteY157" fmla="*/ 1530350 h 3803650"/>
                <a:gd name="connsiteX158" fmla="*/ 952500 w 3339137"/>
                <a:gd name="connsiteY158" fmla="*/ 1498600 h 3803650"/>
                <a:gd name="connsiteX159" fmla="*/ 965200 w 3339137"/>
                <a:gd name="connsiteY159" fmla="*/ 1473200 h 3803650"/>
                <a:gd name="connsiteX160" fmla="*/ 977900 w 3339137"/>
                <a:gd name="connsiteY160" fmla="*/ 1454150 h 3803650"/>
                <a:gd name="connsiteX161" fmla="*/ 990600 w 3339137"/>
                <a:gd name="connsiteY161" fmla="*/ 1416050 h 3803650"/>
                <a:gd name="connsiteX162" fmla="*/ 996950 w 3339137"/>
                <a:gd name="connsiteY162" fmla="*/ 1397000 h 3803650"/>
                <a:gd name="connsiteX163" fmla="*/ 1009650 w 3339137"/>
                <a:gd name="connsiteY163" fmla="*/ 1377950 h 3803650"/>
                <a:gd name="connsiteX164" fmla="*/ 1016000 w 3339137"/>
                <a:gd name="connsiteY164" fmla="*/ 1358900 h 3803650"/>
                <a:gd name="connsiteX165" fmla="*/ 1035050 w 3339137"/>
                <a:gd name="connsiteY165" fmla="*/ 1339850 h 3803650"/>
                <a:gd name="connsiteX166" fmla="*/ 1060450 w 3339137"/>
                <a:gd name="connsiteY166" fmla="*/ 1308100 h 3803650"/>
                <a:gd name="connsiteX167" fmla="*/ 1079500 w 3339137"/>
                <a:gd name="connsiteY167" fmla="*/ 1270000 h 3803650"/>
                <a:gd name="connsiteX168" fmla="*/ 1098550 w 3339137"/>
                <a:gd name="connsiteY168" fmla="*/ 1244600 h 3803650"/>
                <a:gd name="connsiteX169" fmla="*/ 1123950 w 3339137"/>
                <a:gd name="connsiteY169" fmla="*/ 1238250 h 3803650"/>
                <a:gd name="connsiteX170" fmla="*/ 1168400 w 3339137"/>
                <a:gd name="connsiteY170" fmla="*/ 1174750 h 3803650"/>
                <a:gd name="connsiteX171" fmla="*/ 1200150 w 3339137"/>
                <a:gd name="connsiteY171" fmla="*/ 1130300 h 3803650"/>
                <a:gd name="connsiteX172" fmla="*/ 1212850 w 3339137"/>
                <a:gd name="connsiteY172" fmla="*/ 1092200 h 3803650"/>
                <a:gd name="connsiteX173" fmla="*/ 1257300 w 3339137"/>
                <a:gd name="connsiteY173" fmla="*/ 1035050 h 3803650"/>
                <a:gd name="connsiteX174" fmla="*/ 1270000 w 3339137"/>
                <a:gd name="connsiteY174" fmla="*/ 1016000 h 3803650"/>
                <a:gd name="connsiteX175" fmla="*/ 1282700 w 3339137"/>
                <a:gd name="connsiteY175" fmla="*/ 996950 h 3803650"/>
                <a:gd name="connsiteX176" fmla="*/ 1314450 w 3339137"/>
                <a:gd name="connsiteY176" fmla="*/ 958850 h 3803650"/>
                <a:gd name="connsiteX177" fmla="*/ 1327150 w 3339137"/>
                <a:gd name="connsiteY177" fmla="*/ 933450 h 3803650"/>
                <a:gd name="connsiteX178" fmla="*/ 1339850 w 3339137"/>
                <a:gd name="connsiteY178" fmla="*/ 914400 h 3803650"/>
                <a:gd name="connsiteX179" fmla="*/ 1352550 w 3339137"/>
                <a:gd name="connsiteY179" fmla="*/ 876300 h 3803650"/>
                <a:gd name="connsiteX180" fmla="*/ 1358900 w 3339137"/>
                <a:gd name="connsiteY180" fmla="*/ 857250 h 3803650"/>
                <a:gd name="connsiteX181" fmla="*/ 1371600 w 3339137"/>
                <a:gd name="connsiteY181" fmla="*/ 838200 h 3803650"/>
                <a:gd name="connsiteX182" fmla="*/ 1377950 w 3339137"/>
                <a:gd name="connsiteY182" fmla="*/ 819150 h 3803650"/>
                <a:gd name="connsiteX183" fmla="*/ 1397000 w 3339137"/>
                <a:gd name="connsiteY183" fmla="*/ 793750 h 3803650"/>
                <a:gd name="connsiteX184" fmla="*/ 1422400 w 3339137"/>
                <a:gd name="connsiteY184" fmla="*/ 755650 h 3803650"/>
                <a:gd name="connsiteX185" fmla="*/ 1454150 w 3339137"/>
                <a:gd name="connsiteY185" fmla="*/ 717550 h 3803650"/>
                <a:gd name="connsiteX186" fmla="*/ 1473200 w 3339137"/>
                <a:gd name="connsiteY186" fmla="*/ 698500 h 3803650"/>
                <a:gd name="connsiteX187" fmla="*/ 1485900 w 3339137"/>
                <a:gd name="connsiteY187" fmla="*/ 679450 h 3803650"/>
                <a:gd name="connsiteX188" fmla="*/ 1524000 w 3339137"/>
                <a:gd name="connsiteY188" fmla="*/ 654050 h 3803650"/>
                <a:gd name="connsiteX189" fmla="*/ 1536700 w 3339137"/>
                <a:gd name="connsiteY189" fmla="*/ 635000 h 3803650"/>
                <a:gd name="connsiteX190" fmla="*/ 1549400 w 3339137"/>
                <a:gd name="connsiteY190" fmla="*/ 596900 h 3803650"/>
                <a:gd name="connsiteX191" fmla="*/ 1562100 w 3339137"/>
                <a:gd name="connsiteY191" fmla="*/ 577850 h 3803650"/>
                <a:gd name="connsiteX192" fmla="*/ 1568450 w 3339137"/>
                <a:gd name="connsiteY192" fmla="*/ 558800 h 3803650"/>
                <a:gd name="connsiteX193" fmla="*/ 1587500 w 3339137"/>
                <a:gd name="connsiteY193" fmla="*/ 546100 h 3803650"/>
                <a:gd name="connsiteX194" fmla="*/ 1600200 w 3339137"/>
                <a:gd name="connsiteY194" fmla="*/ 527050 h 3803650"/>
                <a:gd name="connsiteX195" fmla="*/ 1644650 w 3339137"/>
                <a:gd name="connsiteY195" fmla="*/ 469900 h 3803650"/>
                <a:gd name="connsiteX196" fmla="*/ 1676400 w 3339137"/>
                <a:gd name="connsiteY196" fmla="*/ 412750 h 3803650"/>
                <a:gd name="connsiteX197" fmla="*/ 1682750 w 3339137"/>
                <a:gd name="connsiteY197" fmla="*/ 387350 h 3803650"/>
                <a:gd name="connsiteX198" fmla="*/ 1714500 w 3339137"/>
                <a:gd name="connsiteY198" fmla="*/ 342900 h 3803650"/>
                <a:gd name="connsiteX199" fmla="*/ 1752600 w 3339137"/>
                <a:gd name="connsiteY199" fmla="*/ 317500 h 3803650"/>
                <a:gd name="connsiteX200" fmla="*/ 1771650 w 3339137"/>
                <a:gd name="connsiteY200" fmla="*/ 292100 h 3803650"/>
                <a:gd name="connsiteX201" fmla="*/ 1784350 w 3339137"/>
                <a:gd name="connsiteY201" fmla="*/ 273050 h 3803650"/>
                <a:gd name="connsiteX202" fmla="*/ 1803400 w 3339137"/>
                <a:gd name="connsiteY202" fmla="*/ 254000 h 3803650"/>
                <a:gd name="connsiteX203" fmla="*/ 1822450 w 3339137"/>
                <a:gd name="connsiteY203" fmla="*/ 215900 h 3803650"/>
                <a:gd name="connsiteX204" fmla="*/ 1828800 w 3339137"/>
                <a:gd name="connsiteY204" fmla="*/ 196850 h 3803650"/>
                <a:gd name="connsiteX205" fmla="*/ 1847850 w 3339137"/>
                <a:gd name="connsiteY205" fmla="*/ 177800 h 3803650"/>
                <a:gd name="connsiteX206" fmla="*/ 1892300 w 3339137"/>
                <a:gd name="connsiteY206" fmla="*/ 114300 h 3803650"/>
                <a:gd name="connsiteX207" fmla="*/ 1898650 w 3339137"/>
                <a:gd name="connsiteY207" fmla="*/ 95250 h 3803650"/>
                <a:gd name="connsiteX208" fmla="*/ 1911350 w 3339137"/>
                <a:gd name="connsiteY208" fmla="*/ 76200 h 3803650"/>
                <a:gd name="connsiteX209" fmla="*/ 1917700 w 3339137"/>
                <a:gd name="connsiteY209" fmla="*/ 57150 h 3803650"/>
                <a:gd name="connsiteX210" fmla="*/ 1943100 w 3339137"/>
                <a:gd name="connsiteY210" fmla="*/ 19050 h 3803650"/>
                <a:gd name="connsiteX211" fmla="*/ 1955800 w 3339137"/>
                <a:gd name="connsiteY211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79476 w 3339137"/>
                <a:gd name="connsiteY83" fmla="*/ 3692525 h 3803650"/>
                <a:gd name="connsiteX84" fmla="*/ 854075 w 3339137"/>
                <a:gd name="connsiteY84" fmla="*/ 3581400 h 3803650"/>
                <a:gd name="connsiteX85" fmla="*/ 825500 w 3339137"/>
                <a:gd name="connsiteY85" fmla="*/ 3562350 h 3803650"/>
                <a:gd name="connsiteX86" fmla="*/ 793750 w 3339137"/>
                <a:gd name="connsiteY86" fmla="*/ 3575050 h 3803650"/>
                <a:gd name="connsiteX87" fmla="*/ 781050 w 3339137"/>
                <a:gd name="connsiteY87" fmla="*/ 3594100 h 3803650"/>
                <a:gd name="connsiteX88" fmla="*/ 762000 w 3339137"/>
                <a:gd name="connsiteY88" fmla="*/ 3606800 h 3803650"/>
                <a:gd name="connsiteX89" fmla="*/ 673100 w 3339137"/>
                <a:gd name="connsiteY89" fmla="*/ 3625850 h 3803650"/>
                <a:gd name="connsiteX90" fmla="*/ 539750 w 3339137"/>
                <a:gd name="connsiteY90" fmla="*/ 3651250 h 3803650"/>
                <a:gd name="connsiteX91" fmla="*/ 495300 w 3339137"/>
                <a:gd name="connsiteY91" fmla="*/ 3657600 h 3803650"/>
                <a:gd name="connsiteX92" fmla="*/ 422275 w 3339137"/>
                <a:gd name="connsiteY92" fmla="*/ 3663950 h 3803650"/>
                <a:gd name="connsiteX93" fmla="*/ 165100 w 3339137"/>
                <a:gd name="connsiteY93" fmla="*/ 3676650 h 3803650"/>
                <a:gd name="connsiteX94" fmla="*/ 69850 w 3339137"/>
                <a:gd name="connsiteY94" fmla="*/ 3670300 h 3803650"/>
                <a:gd name="connsiteX95" fmla="*/ 63500 w 3339137"/>
                <a:gd name="connsiteY95" fmla="*/ 3651250 h 3803650"/>
                <a:gd name="connsiteX96" fmla="*/ 50800 w 3339137"/>
                <a:gd name="connsiteY96" fmla="*/ 3594100 h 3803650"/>
                <a:gd name="connsiteX97" fmla="*/ 38100 w 3339137"/>
                <a:gd name="connsiteY97" fmla="*/ 3562350 h 3803650"/>
                <a:gd name="connsiteX98" fmla="*/ 31750 w 3339137"/>
                <a:gd name="connsiteY98" fmla="*/ 3492500 h 3803650"/>
                <a:gd name="connsiteX99" fmla="*/ 25400 w 3339137"/>
                <a:gd name="connsiteY99" fmla="*/ 3473450 h 3803650"/>
                <a:gd name="connsiteX100" fmla="*/ 19050 w 3339137"/>
                <a:gd name="connsiteY100" fmla="*/ 3416300 h 3803650"/>
                <a:gd name="connsiteX101" fmla="*/ 6350 w 3339137"/>
                <a:gd name="connsiteY101" fmla="*/ 3378200 h 3803650"/>
                <a:gd name="connsiteX102" fmla="*/ 0 w 3339137"/>
                <a:gd name="connsiteY102" fmla="*/ 3340100 h 3803650"/>
                <a:gd name="connsiteX103" fmla="*/ 19050 w 3339137"/>
                <a:gd name="connsiteY103" fmla="*/ 3187700 h 3803650"/>
                <a:gd name="connsiteX104" fmla="*/ 25400 w 3339137"/>
                <a:gd name="connsiteY104" fmla="*/ 3168650 h 3803650"/>
                <a:gd name="connsiteX105" fmla="*/ 31750 w 3339137"/>
                <a:gd name="connsiteY105" fmla="*/ 3136900 h 3803650"/>
                <a:gd name="connsiteX106" fmla="*/ 44450 w 3339137"/>
                <a:gd name="connsiteY106" fmla="*/ 3092450 h 3803650"/>
                <a:gd name="connsiteX107" fmla="*/ 63500 w 3339137"/>
                <a:gd name="connsiteY107" fmla="*/ 3009900 h 3803650"/>
                <a:gd name="connsiteX108" fmla="*/ 69850 w 3339137"/>
                <a:gd name="connsiteY108" fmla="*/ 2990850 h 3803650"/>
                <a:gd name="connsiteX109" fmla="*/ 76200 w 3339137"/>
                <a:gd name="connsiteY109" fmla="*/ 2908300 h 3803650"/>
                <a:gd name="connsiteX110" fmla="*/ 95250 w 3339137"/>
                <a:gd name="connsiteY110" fmla="*/ 2889250 h 3803650"/>
                <a:gd name="connsiteX111" fmla="*/ 107950 w 3339137"/>
                <a:gd name="connsiteY111" fmla="*/ 2870200 h 3803650"/>
                <a:gd name="connsiteX112" fmla="*/ 127000 w 3339137"/>
                <a:gd name="connsiteY112" fmla="*/ 2851150 h 3803650"/>
                <a:gd name="connsiteX113" fmla="*/ 152400 w 3339137"/>
                <a:gd name="connsiteY113" fmla="*/ 2813050 h 3803650"/>
                <a:gd name="connsiteX114" fmla="*/ 158750 w 3339137"/>
                <a:gd name="connsiteY114" fmla="*/ 2787650 h 3803650"/>
                <a:gd name="connsiteX115" fmla="*/ 165100 w 3339137"/>
                <a:gd name="connsiteY115" fmla="*/ 2768600 h 3803650"/>
                <a:gd name="connsiteX116" fmla="*/ 171450 w 3339137"/>
                <a:gd name="connsiteY116" fmla="*/ 2724150 h 3803650"/>
                <a:gd name="connsiteX117" fmla="*/ 196850 w 3339137"/>
                <a:gd name="connsiteY117" fmla="*/ 2667000 h 3803650"/>
                <a:gd name="connsiteX118" fmla="*/ 215900 w 3339137"/>
                <a:gd name="connsiteY118" fmla="*/ 2609850 h 3803650"/>
                <a:gd name="connsiteX119" fmla="*/ 228600 w 3339137"/>
                <a:gd name="connsiteY119" fmla="*/ 2590800 h 3803650"/>
                <a:gd name="connsiteX120" fmla="*/ 241300 w 3339137"/>
                <a:gd name="connsiteY120" fmla="*/ 2546350 h 3803650"/>
                <a:gd name="connsiteX121" fmla="*/ 254000 w 3339137"/>
                <a:gd name="connsiteY121" fmla="*/ 2527300 h 3803650"/>
                <a:gd name="connsiteX122" fmla="*/ 260350 w 3339137"/>
                <a:gd name="connsiteY122" fmla="*/ 2508250 h 3803650"/>
                <a:gd name="connsiteX123" fmla="*/ 279400 w 3339137"/>
                <a:gd name="connsiteY123" fmla="*/ 2495550 h 3803650"/>
                <a:gd name="connsiteX124" fmla="*/ 285750 w 3339137"/>
                <a:gd name="connsiteY124" fmla="*/ 2476500 h 3803650"/>
                <a:gd name="connsiteX125" fmla="*/ 304800 w 3339137"/>
                <a:gd name="connsiteY125" fmla="*/ 2425700 h 3803650"/>
                <a:gd name="connsiteX126" fmla="*/ 361950 w 3339137"/>
                <a:gd name="connsiteY126" fmla="*/ 2374900 h 3803650"/>
                <a:gd name="connsiteX127" fmla="*/ 374650 w 3339137"/>
                <a:gd name="connsiteY127" fmla="*/ 2355850 h 3803650"/>
                <a:gd name="connsiteX128" fmla="*/ 393700 w 3339137"/>
                <a:gd name="connsiteY128" fmla="*/ 2343150 h 3803650"/>
                <a:gd name="connsiteX129" fmla="*/ 400050 w 3339137"/>
                <a:gd name="connsiteY129" fmla="*/ 2324100 h 3803650"/>
                <a:gd name="connsiteX130" fmla="*/ 425450 w 3339137"/>
                <a:gd name="connsiteY130" fmla="*/ 2286000 h 3803650"/>
                <a:gd name="connsiteX131" fmla="*/ 463550 w 3339137"/>
                <a:gd name="connsiteY131" fmla="*/ 2247900 h 3803650"/>
                <a:gd name="connsiteX132" fmla="*/ 488950 w 3339137"/>
                <a:gd name="connsiteY132" fmla="*/ 2190750 h 3803650"/>
                <a:gd name="connsiteX133" fmla="*/ 495300 w 3339137"/>
                <a:gd name="connsiteY133" fmla="*/ 2171700 h 3803650"/>
                <a:gd name="connsiteX134" fmla="*/ 508000 w 3339137"/>
                <a:gd name="connsiteY134" fmla="*/ 2152650 h 3803650"/>
                <a:gd name="connsiteX135" fmla="*/ 514350 w 3339137"/>
                <a:gd name="connsiteY135" fmla="*/ 2133600 h 3803650"/>
                <a:gd name="connsiteX136" fmla="*/ 539750 w 3339137"/>
                <a:gd name="connsiteY136" fmla="*/ 2095500 h 3803650"/>
                <a:gd name="connsiteX137" fmla="*/ 552450 w 3339137"/>
                <a:gd name="connsiteY137" fmla="*/ 2076450 h 3803650"/>
                <a:gd name="connsiteX138" fmla="*/ 577850 w 3339137"/>
                <a:gd name="connsiteY138" fmla="*/ 2038350 h 3803650"/>
                <a:gd name="connsiteX139" fmla="*/ 590550 w 3339137"/>
                <a:gd name="connsiteY139" fmla="*/ 2019300 h 3803650"/>
                <a:gd name="connsiteX140" fmla="*/ 609600 w 3339137"/>
                <a:gd name="connsiteY140" fmla="*/ 2000250 h 3803650"/>
                <a:gd name="connsiteX141" fmla="*/ 622300 w 3339137"/>
                <a:gd name="connsiteY141" fmla="*/ 1962150 h 3803650"/>
                <a:gd name="connsiteX142" fmla="*/ 647700 w 3339137"/>
                <a:gd name="connsiteY142" fmla="*/ 1924050 h 3803650"/>
                <a:gd name="connsiteX143" fmla="*/ 654050 w 3339137"/>
                <a:gd name="connsiteY143" fmla="*/ 1905000 h 3803650"/>
                <a:gd name="connsiteX144" fmla="*/ 679450 w 3339137"/>
                <a:gd name="connsiteY144" fmla="*/ 1866900 h 3803650"/>
                <a:gd name="connsiteX145" fmla="*/ 692150 w 3339137"/>
                <a:gd name="connsiteY145" fmla="*/ 1847850 h 3803650"/>
                <a:gd name="connsiteX146" fmla="*/ 723900 w 3339137"/>
                <a:gd name="connsiteY146" fmla="*/ 1797050 h 3803650"/>
                <a:gd name="connsiteX147" fmla="*/ 736600 w 3339137"/>
                <a:gd name="connsiteY147" fmla="*/ 1778000 h 3803650"/>
                <a:gd name="connsiteX148" fmla="*/ 755650 w 3339137"/>
                <a:gd name="connsiteY148" fmla="*/ 1758950 h 3803650"/>
                <a:gd name="connsiteX149" fmla="*/ 774700 w 3339137"/>
                <a:gd name="connsiteY149" fmla="*/ 1714500 h 3803650"/>
                <a:gd name="connsiteX150" fmla="*/ 793750 w 3339137"/>
                <a:gd name="connsiteY150" fmla="*/ 1701800 h 3803650"/>
                <a:gd name="connsiteX151" fmla="*/ 812800 w 3339137"/>
                <a:gd name="connsiteY151" fmla="*/ 1676400 h 3803650"/>
                <a:gd name="connsiteX152" fmla="*/ 831850 w 3339137"/>
                <a:gd name="connsiteY152" fmla="*/ 1657350 h 3803650"/>
                <a:gd name="connsiteX153" fmla="*/ 857250 w 3339137"/>
                <a:gd name="connsiteY153" fmla="*/ 1619250 h 3803650"/>
                <a:gd name="connsiteX154" fmla="*/ 863600 w 3339137"/>
                <a:gd name="connsiteY154" fmla="*/ 1600200 h 3803650"/>
                <a:gd name="connsiteX155" fmla="*/ 882650 w 3339137"/>
                <a:gd name="connsiteY155" fmla="*/ 1587500 h 3803650"/>
                <a:gd name="connsiteX156" fmla="*/ 889000 w 3339137"/>
                <a:gd name="connsiteY156" fmla="*/ 1568450 h 3803650"/>
                <a:gd name="connsiteX157" fmla="*/ 927100 w 3339137"/>
                <a:gd name="connsiteY157" fmla="*/ 1530350 h 3803650"/>
                <a:gd name="connsiteX158" fmla="*/ 952500 w 3339137"/>
                <a:gd name="connsiteY158" fmla="*/ 1498600 h 3803650"/>
                <a:gd name="connsiteX159" fmla="*/ 965200 w 3339137"/>
                <a:gd name="connsiteY159" fmla="*/ 1473200 h 3803650"/>
                <a:gd name="connsiteX160" fmla="*/ 977900 w 3339137"/>
                <a:gd name="connsiteY160" fmla="*/ 1454150 h 3803650"/>
                <a:gd name="connsiteX161" fmla="*/ 990600 w 3339137"/>
                <a:gd name="connsiteY161" fmla="*/ 1416050 h 3803650"/>
                <a:gd name="connsiteX162" fmla="*/ 996950 w 3339137"/>
                <a:gd name="connsiteY162" fmla="*/ 1397000 h 3803650"/>
                <a:gd name="connsiteX163" fmla="*/ 1009650 w 3339137"/>
                <a:gd name="connsiteY163" fmla="*/ 1377950 h 3803650"/>
                <a:gd name="connsiteX164" fmla="*/ 1016000 w 3339137"/>
                <a:gd name="connsiteY164" fmla="*/ 1358900 h 3803650"/>
                <a:gd name="connsiteX165" fmla="*/ 1035050 w 3339137"/>
                <a:gd name="connsiteY165" fmla="*/ 1339850 h 3803650"/>
                <a:gd name="connsiteX166" fmla="*/ 1060450 w 3339137"/>
                <a:gd name="connsiteY166" fmla="*/ 1308100 h 3803650"/>
                <a:gd name="connsiteX167" fmla="*/ 1079500 w 3339137"/>
                <a:gd name="connsiteY167" fmla="*/ 1270000 h 3803650"/>
                <a:gd name="connsiteX168" fmla="*/ 1098550 w 3339137"/>
                <a:gd name="connsiteY168" fmla="*/ 1244600 h 3803650"/>
                <a:gd name="connsiteX169" fmla="*/ 1123950 w 3339137"/>
                <a:gd name="connsiteY169" fmla="*/ 1238250 h 3803650"/>
                <a:gd name="connsiteX170" fmla="*/ 1168400 w 3339137"/>
                <a:gd name="connsiteY170" fmla="*/ 1174750 h 3803650"/>
                <a:gd name="connsiteX171" fmla="*/ 1200150 w 3339137"/>
                <a:gd name="connsiteY171" fmla="*/ 1130300 h 3803650"/>
                <a:gd name="connsiteX172" fmla="*/ 1212850 w 3339137"/>
                <a:gd name="connsiteY172" fmla="*/ 1092200 h 3803650"/>
                <a:gd name="connsiteX173" fmla="*/ 1257300 w 3339137"/>
                <a:gd name="connsiteY173" fmla="*/ 1035050 h 3803650"/>
                <a:gd name="connsiteX174" fmla="*/ 1270000 w 3339137"/>
                <a:gd name="connsiteY174" fmla="*/ 1016000 h 3803650"/>
                <a:gd name="connsiteX175" fmla="*/ 1282700 w 3339137"/>
                <a:gd name="connsiteY175" fmla="*/ 996950 h 3803650"/>
                <a:gd name="connsiteX176" fmla="*/ 1314450 w 3339137"/>
                <a:gd name="connsiteY176" fmla="*/ 958850 h 3803650"/>
                <a:gd name="connsiteX177" fmla="*/ 1327150 w 3339137"/>
                <a:gd name="connsiteY177" fmla="*/ 933450 h 3803650"/>
                <a:gd name="connsiteX178" fmla="*/ 1339850 w 3339137"/>
                <a:gd name="connsiteY178" fmla="*/ 914400 h 3803650"/>
                <a:gd name="connsiteX179" fmla="*/ 1352550 w 3339137"/>
                <a:gd name="connsiteY179" fmla="*/ 876300 h 3803650"/>
                <a:gd name="connsiteX180" fmla="*/ 1358900 w 3339137"/>
                <a:gd name="connsiteY180" fmla="*/ 857250 h 3803650"/>
                <a:gd name="connsiteX181" fmla="*/ 1371600 w 3339137"/>
                <a:gd name="connsiteY181" fmla="*/ 838200 h 3803650"/>
                <a:gd name="connsiteX182" fmla="*/ 1377950 w 3339137"/>
                <a:gd name="connsiteY182" fmla="*/ 819150 h 3803650"/>
                <a:gd name="connsiteX183" fmla="*/ 1397000 w 3339137"/>
                <a:gd name="connsiteY183" fmla="*/ 793750 h 3803650"/>
                <a:gd name="connsiteX184" fmla="*/ 1422400 w 3339137"/>
                <a:gd name="connsiteY184" fmla="*/ 755650 h 3803650"/>
                <a:gd name="connsiteX185" fmla="*/ 1454150 w 3339137"/>
                <a:gd name="connsiteY185" fmla="*/ 717550 h 3803650"/>
                <a:gd name="connsiteX186" fmla="*/ 1473200 w 3339137"/>
                <a:gd name="connsiteY186" fmla="*/ 698500 h 3803650"/>
                <a:gd name="connsiteX187" fmla="*/ 1485900 w 3339137"/>
                <a:gd name="connsiteY187" fmla="*/ 679450 h 3803650"/>
                <a:gd name="connsiteX188" fmla="*/ 1524000 w 3339137"/>
                <a:gd name="connsiteY188" fmla="*/ 654050 h 3803650"/>
                <a:gd name="connsiteX189" fmla="*/ 1536700 w 3339137"/>
                <a:gd name="connsiteY189" fmla="*/ 635000 h 3803650"/>
                <a:gd name="connsiteX190" fmla="*/ 1549400 w 3339137"/>
                <a:gd name="connsiteY190" fmla="*/ 596900 h 3803650"/>
                <a:gd name="connsiteX191" fmla="*/ 1562100 w 3339137"/>
                <a:gd name="connsiteY191" fmla="*/ 577850 h 3803650"/>
                <a:gd name="connsiteX192" fmla="*/ 1568450 w 3339137"/>
                <a:gd name="connsiteY192" fmla="*/ 558800 h 3803650"/>
                <a:gd name="connsiteX193" fmla="*/ 1587500 w 3339137"/>
                <a:gd name="connsiteY193" fmla="*/ 546100 h 3803650"/>
                <a:gd name="connsiteX194" fmla="*/ 1600200 w 3339137"/>
                <a:gd name="connsiteY194" fmla="*/ 527050 h 3803650"/>
                <a:gd name="connsiteX195" fmla="*/ 1644650 w 3339137"/>
                <a:gd name="connsiteY195" fmla="*/ 469900 h 3803650"/>
                <a:gd name="connsiteX196" fmla="*/ 1676400 w 3339137"/>
                <a:gd name="connsiteY196" fmla="*/ 412750 h 3803650"/>
                <a:gd name="connsiteX197" fmla="*/ 1682750 w 3339137"/>
                <a:gd name="connsiteY197" fmla="*/ 387350 h 3803650"/>
                <a:gd name="connsiteX198" fmla="*/ 1714500 w 3339137"/>
                <a:gd name="connsiteY198" fmla="*/ 342900 h 3803650"/>
                <a:gd name="connsiteX199" fmla="*/ 1752600 w 3339137"/>
                <a:gd name="connsiteY199" fmla="*/ 317500 h 3803650"/>
                <a:gd name="connsiteX200" fmla="*/ 1771650 w 3339137"/>
                <a:gd name="connsiteY200" fmla="*/ 292100 h 3803650"/>
                <a:gd name="connsiteX201" fmla="*/ 1784350 w 3339137"/>
                <a:gd name="connsiteY201" fmla="*/ 273050 h 3803650"/>
                <a:gd name="connsiteX202" fmla="*/ 1803400 w 3339137"/>
                <a:gd name="connsiteY202" fmla="*/ 254000 h 3803650"/>
                <a:gd name="connsiteX203" fmla="*/ 1822450 w 3339137"/>
                <a:gd name="connsiteY203" fmla="*/ 215900 h 3803650"/>
                <a:gd name="connsiteX204" fmla="*/ 1828800 w 3339137"/>
                <a:gd name="connsiteY204" fmla="*/ 196850 h 3803650"/>
                <a:gd name="connsiteX205" fmla="*/ 1847850 w 3339137"/>
                <a:gd name="connsiteY205" fmla="*/ 177800 h 3803650"/>
                <a:gd name="connsiteX206" fmla="*/ 1892300 w 3339137"/>
                <a:gd name="connsiteY206" fmla="*/ 114300 h 3803650"/>
                <a:gd name="connsiteX207" fmla="*/ 1898650 w 3339137"/>
                <a:gd name="connsiteY207" fmla="*/ 95250 h 3803650"/>
                <a:gd name="connsiteX208" fmla="*/ 1911350 w 3339137"/>
                <a:gd name="connsiteY208" fmla="*/ 76200 h 3803650"/>
                <a:gd name="connsiteX209" fmla="*/ 1917700 w 3339137"/>
                <a:gd name="connsiteY209" fmla="*/ 57150 h 3803650"/>
                <a:gd name="connsiteX210" fmla="*/ 1943100 w 3339137"/>
                <a:gd name="connsiteY210" fmla="*/ 19050 h 3803650"/>
                <a:gd name="connsiteX211" fmla="*/ 1955800 w 3339137"/>
                <a:gd name="connsiteY211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79476 w 3339137"/>
                <a:gd name="connsiteY83" fmla="*/ 3692525 h 3803650"/>
                <a:gd name="connsiteX84" fmla="*/ 854075 w 3339137"/>
                <a:gd name="connsiteY84" fmla="*/ 3581400 h 3803650"/>
                <a:gd name="connsiteX85" fmla="*/ 825500 w 3339137"/>
                <a:gd name="connsiteY85" fmla="*/ 3562350 h 3803650"/>
                <a:gd name="connsiteX86" fmla="*/ 793750 w 3339137"/>
                <a:gd name="connsiteY86" fmla="*/ 3575050 h 3803650"/>
                <a:gd name="connsiteX87" fmla="*/ 781050 w 3339137"/>
                <a:gd name="connsiteY87" fmla="*/ 3594100 h 3803650"/>
                <a:gd name="connsiteX88" fmla="*/ 762000 w 3339137"/>
                <a:gd name="connsiteY88" fmla="*/ 3606800 h 3803650"/>
                <a:gd name="connsiteX89" fmla="*/ 673100 w 3339137"/>
                <a:gd name="connsiteY89" fmla="*/ 3625850 h 3803650"/>
                <a:gd name="connsiteX90" fmla="*/ 609600 w 3339137"/>
                <a:gd name="connsiteY90" fmla="*/ 3641725 h 3803650"/>
                <a:gd name="connsiteX91" fmla="*/ 495300 w 3339137"/>
                <a:gd name="connsiteY91" fmla="*/ 3657600 h 3803650"/>
                <a:gd name="connsiteX92" fmla="*/ 422275 w 3339137"/>
                <a:gd name="connsiteY92" fmla="*/ 3663950 h 3803650"/>
                <a:gd name="connsiteX93" fmla="*/ 165100 w 3339137"/>
                <a:gd name="connsiteY93" fmla="*/ 3676650 h 3803650"/>
                <a:gd name="connsiteX94" fmla="*/ 69850 w 3339137"/>
                <a:gd name="connsiteY94" fmla="*/ 3670300 h 3803650"/>
                <a:gd name="connsiteX95" fmla="*/ 63500 w 3339137"/>
                <a:gd name="connsiteY95" fmla="*/ 3651250 h 3803650"/>
                <a:gd name="connsiteX96" fmla="*/ 50800 w 3339137"/>
                <a:gd name="connsiteY96" fmla="*/ 3594100 h 3803650"/>
                <a:gd name="connsiteX97" fmla="*/ 38100 w 3339137"/>
                <a:gd name="connsiteY97" fmla="*/ 3562350 h 3803650"/>
                <a:gd name="connsiteX98" fmla="*/ 31750 w 3339137"/>
                <a:gd name="connsiteY98" fmla="*/ 3492500 h 3803650"/>
                <a:gd name="connsiteX99" fmla="*/ 25400 w 3339137"/>
                <a:gd name="connsiteY99" fmla="*/ 3473450 h 3803650"/>
                <a:gd name="connsiteX100" fmla="*/ 19050 w 3339137"/>
                <a:gd name="connsiteY100" fmla="*/ 3416300 h 3803650"/>
                <a:gd name="connsiteX101" fmla="*/ 6350 w 3339137"/>
                <a:gd name="connsiteY101" fmla="*/ 3378200 h 3803650"/>
                <a:gd name="connsiteX102" fmla="*/ 0 w 3339137"/>
                <a:gd name="connsiteY102" fmla="*/ 3340100 h 3803650"/>
                <a:gd name="connsiteX103" fmla="*/ 19050 w 3339137"/>
                <a:gd name="connsiteY103" fmla="*/ 3187700 h 3803650"/>
                <a:gd name="connsiteX104" fmla="*/ 25400 w 3339137"/>
                <a:gd name="connsiteY104" fmla="*/ 3168650 h 3803650"/>
                <a:gd name="connsiteX105" fmla="*/ 31750 w 3339137"/>
                <a:gd name="connsiteY105" fmla="*/ 3136900 h 3803650"/>
                <a:gd name="connsiteX106" fmla="*/ 44450 w 3339137"/>
                <a:gd name="connsiteY106" fmla="*/ 3092450 h 3803650"/>
                <a:gd name="connsiteX107" fmla="*/ 63500 w 3339137"/>
                <a:gd name="connsiteY107" fmla="*/ 3009900 h 3803650"/>
                <a:gd name="connsiteX108" fmla="*/ 69850 w 3339137"/>
                <a:gd name="connsiteY108" fmla="*/ 2990850 h 3803650"/>
                <a:gd name="connsiteX109" fmla="*/ 76200 w 3339137"/>
                <a:gd name="connsiteY109" fmla="*/ 2908300 h 3803650"/>
                <a:gd name="connsiteX110" fmla="*/ 95250 w 3339137"/>
                <a:gd name="connsiteY110" fmla="*/ 2889250 h 3803650"/>
                <a:gd name="connsiteX111" fmla="*/ 107950 w 3339137"/>
                <a:gd name="connsiteY111" fmla="*/ 2870200 h 3803650"/>
                <a:gd name="connsiteX112" fmla="*/ 127000 w 3339137"/>
                <a:gd name="connsiteY112" fmla="*/ 2851150 h 3803650"/>
                <a:gd name="connsiteX113" fmla="*/ 152400 w 3339137"/>
                <a:gd name="connsiteY113" fmla="*/ 2813050 h 3803650"/>
                <a:gd name="connsiteX114" fmla="*/ 158750 w 3339137"/>
                <a:gd name="connsiteY114" fmla="*/ 2787650 h 3803650"/>
                <a:gd name="connsiteX115" fmla="*/ 165100 w 3339137"/>
                <a:gd name="connsiteY115" fmla="*/ 2768600 h 3803650"/>
                <a:gd name="connsiteX116" fmla="*/ 171450 w 3339137"/>
                <a:gd name="connsiteY116" fmla="*/ 2724150 h 3803650"/>
                <a:gd name="connsiteX117" fmla="*/ 196850 w 3339137"/>
                <a:gd name="connsiteY117" fmla="*/ 2667000 h 3803650"/>
                <a:gd name="connsiteX118" fmla="*/ 215900 w 3339137"/>
                <a:gd name="connsiteY118" fmla="*/ 2609850 h 3803650"/>
                <a:gd name="connsiteX119" fmla="*/ 228600 w 3339137"/>
                <a:gd name="connsiteY119" fmla="*/ 2590800 h 3803650"/>
                <a:gd name="connsiteX120" fmla="*/ 241300 w 3339137"/>
                <a:gd name="connsiteY120" fmla="*/ 2546350 h 3803650"/>
                <a:gd name="connsiteX121" fmla="*/ 254000 w 3339137"/>
                <a:gd name="connsiteY121" fmla="*/ 2527300 h 3803650"/>
                <a:gd name="connsiteX122" fmla="*/ 260350 w 3339137"/>
                <a:gd name="connsiteY122" fmla="*/ 2508250 h 3803650"/>
                <a:gd name="connsiteX123" fmla="*/ 279400 w 3339137"/>
                <a:gd name="connsiteY123" fmla="*/ 2495550 h 3803650"/>
                <a:gd name="connsiteX124" fmla="*/ 285750 w 3339137"/>
                <a:gd name="connsiteY124" fmla="*/ 2476500 h 3803650"/>
                <a:gd name="connsiteX125" fmla="*/ 304800 w 3339137"/>
                <a:gd name="connsiteY125" fmla="*/ 2425700 h 3803650"/>
                <a:gd name="connsiteX126" fmla="*/ 361950 w 3339137"/>
                <a:gd name="connsiteY126" fmla="*/ 2374900 h 3803650"/>
                <a:gd name="connsiteX127" fmla="*/ 374650 w 3339137"/>
                <a:gd name="connsiteY127" fmla="*/ 2355850 h 3803650"/>
                <a:gd name="connsiteX128" fmla="*/ 393700 w 3339137"/>
                <a:gd name="connsiteY128" fmla="*/ 2343150 h 3803650"/>
                <a:gd name="connsiteX129" fmla="*/ 400050 w 3339137"/>
                <a:gd name="connsiteY129" fmla="*/ 2324100 h 3803650"/>
                <a:gd name="connsiteX130" fmla="*/ 425450 w 3339137"/>
                <a:gd name="connsiteY130" fmla="*/ 2286000 h 3803650"/>
                <a:gd name="connsiteX131" fmla="*/ 463550 w 3339137"/>
                <a:gd name="connsiteY131" fmla="*/ 2247900 h 3803650"/>
                <a:gd name="connsiteX132" fmla="*/ 488950 w 3339137"/>
                <a:gd name="connsiteY132" fmla="*/ 2190750 h 3803650"/>
                <a:gd name="connsiteX133" fmla="*/ 495300 w 3339137"/>
                <a:gd name="connsiteY133" fmla="*/ 2171700 h 3803650"/>
                <a:gd name="connsiteX134" fmla="*/ 508000 w 3339137"/>
                <a:gd name="connsiteY134" fmla="*/ 2152650 h 3803650"/>
                <a:gd name="connsiteX135" fmla="*/ 514350 w 3339137"/>
                <a:gd name="connsiteY135" fmla="*/ 2133600 h 3803650"/>
                <a:gd name="connsiteX136" fmla="*/ 539750 w 3339137"/>
                <a:gd name="connsiteY136" fmla="*/ 2095500 h 3803650"/>
                <a:gd name="connsiteX137" fmla="*/ 552450 w 3339137"/>
                <a:gd name="connsiteY137" fmla="*/ 2076450 h 3803650"/>
                <a:gd name="connsiteX138" fmla="*/ 577850 w 3339137"/>
                <a:gd name="connsiteY138" fmla="*/ 2038350 h 3803650"/>
                <a:gd name="connsiteX139" fmla="*/ 590550 w 3339137"/>
                <a:gd name="connsiteY139" fmla="*/ 2019300 h 3803650"/>
                <a:gd name="connsiteX140" fmla="*/ 609600 w 3339137"/>
                <a:gd name="connsiteY140" fmla="*/ 2000250 h 3803650"/>
                <a:gd name="connsiteX141" fmla="*/ 622300 w 3339137"/>
                <a:gd name="connsiteY141" fmla="*/ 1962150 h 3803650"/>
                <a:gd name="connsiteX142" fmla="*/ 647700 w 3339137"/>
                <a:gd name="connsiteY142" fmla="*/ 1924050 h 3803650"/>
                <a:gd name="connsiteX143" fmla="*/ 654050 w 3339137"/>
                <a:gd name="connsiteY143" fmla="*/ 1905000 h 3803650"/>
                <a:gd name="connsiteX144" fmla="*/ 679450 w 3339137"/>
                <a:gd name="connsiteY144" fmla="*/ 1866900 h 3803650"/>
                <a:gd name="connsiteX145" fmla="*/ 692150 w 3339137"/>
                <a:gd name="connsiteY145" fmla="*/ 1847850 h 3803650"/>
                <a:gd name="connsiteX146" fmla="*/ 723900 w 3339137"/>
                <a:gd name="connsiteY146" fmla="*/ 1797050 h 3803650"/>
                <a:gd name="connsiteX147" fmla="*/ 736600 w 3339137"/>
                <a:gd name="connsiteY147" fmla="*/ 1778000 h 3803650"/>
                <a:gd name="connsiteX148" fmla="*/ 755650 w 3339137"/>
                <a:gd name="connsiteY148" fmla="*/ 1758950 h 3803650"/>
                <a:gd name="connsiteX149" fmla="*/ 774700 w 3339137"/>
                <a:gd name="connsiteY149" fmla="*/ 1714500 h 3803650"/>
                <a:gd name="connsiteX150" fmla="*/ 793750 w 3339137"/>
                <a:gd name="connsiteY150" fmla="*/ 1701800 h 3803650"/>
                <a:gd name="connsiteX151" fmla="*/ 812800 w 3339137"/>
                <a:gd name="connsiteY151" fmla="*/ 1676400 h 3803650"/>
                <a:gd name="connsiteX152" fmla="*/ 831850 w 3339137"/>
                <a:gd name="connsiteY152" fmla="*/ 1657350 h 3803650"/>
                <a:gd name="connsiteX153" fmla="*/ 857250 w 3339137"/>
                <a:gd name="connsiteY153" fmla="*/ 1619250 h 3803650"/>
                <a:gd name="connsiteX154" fmla="*/ 863600 w 3339137"/>
                <a:gd name="connsiteY154" fmla="*/ 1600200 h 3803650"/>
                <a:gd name="connsiteX155" fmla="*/ 882650 w 3339137"/>
                <a:gd name="connsiteY155" fmla="*/ 1587500 h 3803650"/>
                <a:gd name="connsiteX156" fmla="*/ 889000 w 3339137"/>
                <a:gd name="connsiteY156" fmla="*/ 1568450 h 3803650"/>
                <a:gd name="connsiteX157" fmla="*/ 927100 w 3339137"/>
                <a:gd name="connsiteY157" fmla="*/ 1530350 h 3803650"/>
                <a:gd name="connsiteX158" fmla="*/ 952500 w 3339137"/>
                <a:gd name="connsiteY158" fmla="*/ 1498600 h 3803650"/>
                <a:gd name="connsiteX159" fmla="*/ 965200 w 3339137"/>
                <a:gd name="connsiteY159" fmla="*/ 1473200 h 3803650"/>
                <a:gd name="connsiteX160" fmla="*/ 977900 w 3339137"/>
                <a:gd name="connsiteY160" fmla="*/ 1454150 h 3803650"/>
                <a:gd name="connsiteX161" fmla="*/ 990600 w 3339137"/>
                <a:gd name="connsiteY161" fmla="*/ 1416050 h 3803650"/>
                <a:gd name="connsiteX162" fmla="*/ 996950 w 3339137"/>
                <a:gd name="connsiteY162" fmla="*/ 1397000 h 3803650"/>
                <a:gd name="connsiteX163" fmla="*/ 1009650 w 3339137"/>
                <a:gd name="connsiteY163" fmla="*/ 1377950 h 3803650"/>
                <a:gd name="connsiteX164" fmla="*/ 1016000 w 3339137"/>
                <a:gd name="connsiteY164" fmla="*/ 1358900 h 3803650"/>
                <a:gd name="connsiteX165" fmla="*/ 1035050 w 3339137"/>
                <a:gd name="connsiteY165" fmla="*/ 1339850 h 3803650"/>
                <a:gd name="connsiteX166" fmla="*/ 1060450 w 3339137"/>
                <a:gd name="connsiteY166" fmla="*/ 1308100 h 3803650"/>
                <a:gd name="connsiteX167" fmla="*/ 1079500 w 3339137"/>
                <a:gd name="connsiteY167" fmla="*/ 1270000 h 3803650"/>
                <a:gd name="connsiteX168" fmla="*/ 1098550 w 3339137"/>
                <a:gd name="connsiteY168" fmla="*/ 1244600 h 3803650"/>
                <a:gd name="connsiteX169" fmla="*/ 1123950 w 3339137"/>
                <a:gd name="connsiteY169" fmla="*/ 1238250 h 3803650"/>
                <a:gd name="connsiteX170" fmla="*/ 1168400 w 3339137"/>
                <a:gd name="connsiteY170" fmla="*/ 1174750 h 3803650"/>
                <a:gd name="connsiteX171" fmla="*/ 1200150 w 3339137"/>
                <a:gd name="connsiteY171" fmla="*/ 1130300 h 3803650"/>
                <a:gd name="connsiteX172" fmla="*/ 1212850 w 3339137"/>
                <a:gd name="connsiteY172" fmla="*/ 1092200 h 3803650"/>
                <a:gd name="connsiteX173" fmla="*/ 1257300 w 3339137"/>
                <a:gd name="connsiteY173" fmla="*/ 1035050 h 3803650"/>
                <a:gd name="connsiteX174" fmla="*/ 1270000 w 3339137"/>
                <a:gd name="connsiteY174" fmla="*/ 1016000 h 3803650"/>
                <a:gd name="connsiteX175" fmla="*/ 1282700 w 3339137"/>
                <a:gd name="connsiteY175" fmla="*/ 996950 h 3803650"/>
                <a:gd name="connsiteX176" fmla="*/ 1314450 w 3339137"/>
                <a:gd name="connsiteY176" fmla="*/ 958850 h 3803650"/>
                <a:gd name="connsiteX177" fmla="*/ 1327150 w 3339137"/>
                <a:gd name="connsiteY177" fmla="*/ 933450 h 3803650"/>
                <a:gd name="connsiteX178" fmla="*/ 1339850 w 3339137"/>
                <a:gd name="connsiteY178" fmla="*/ 914400 h 3803650"/>
                <a:gd name="connsiteX179" fmla="*/ 1352550 w 3339137"/>
                <a:gd name="connsiteY179" fmla="*/ 876300 h 3803650"/>
                <a:gd name="connsiteX180" fmla="*/ 1358900 w 3339137"/>
                <a:gd name="connsiteY180" fmla="*/ 857250 h 3803650"/>
                <a:gd name="connsiteX181" fmla="*/ 1371600 w 3339137"/>
                <a:gd name="connsiteY181" fmla="*/ 838200 h 3803650"/>
                <a:gd name="connsiteX182" fmla="*/ 1377950 w 3339137"/>
                <a:gd name="connsiteY182" fmla="*/ 819150 h 3803650"/>
                <a:gd name="connsiteX183" fmla="*/ 1397000 w 3339137"/>
                <a:gd name="connsiteY183" fmla="*/ 793750 h 3803650"/>
                <a:gd name="connsiteX184" fmla="*/ 1422400 w 3339137"/>
                <a:gd name="connsiteY184" fmla="*/ 755650 h 3803650"/>
                <a:gd name="connsiteX185" fmla="*/ 1454150 w 3339137"/>
                <a:gd name="connsiteY185" fmla="*/ 717550 h 3803650"/>
                <a:gd name="connsiteX186" fmla="*/ 1473200 w 3339137"/>
                <a:gd name="connsiteY186" fmla="*/ 698500 h 3803650"/>
                <a:gd name="connsiteX187" fmla="*/ 1485900 w 3339137"/>
                <a:gd name="connsiteY187" fmla="*/ 679450 h 3803650"/>
                <a:gd name="connsiteX188" fmla="*/ 1524000 w 3339137"/>
                <a:gd name="connsiteY188" fmla="*/ 654050 h 3803650"/>
                <a:gd name="connsiteX189" fmla="*/ 1536700 w 3339137"/>
                <a:gd name="connsiteY189" fmla="*/ 635000 h 3803650"/>
                <a:gd name="connsiteX190" fmla="*/ 1549400 w 3339137"/>
                <a:gd name="connsiteY190" fmla="*/ 596900 h 3803650"/>
                <a:gd name="connsiteX191" fmla="*/ 1562100 w 3339137"/>
                <a:gd name="connsiteY191" fmla="*/ 577850 h 3803650"/>
                <a:gd name="connsiteX192" fmla="*/ 1568450 w 3339137"/>
                <a:gd name="connsiteY192" fmla="*/ 558800 h 3803650"/>
                <a:gd name="connsiteX193" fmla="*/ 1587500 w 3339137"/>
                <a:gd name="connsiteY193" fmla="*/ 546100 h 3803650"/>
                <a:gd name="connsiteX194" fmla="*/ 1600200 w 3339137"/>
                <a:gd name="connsiteY194" fmla="*/ 527050 h 3803650"/>
                <a:gd name="connsiteX195" fmla="*/ 1644650 w 3339137"/>
                <a:gd name="connsiteY195" fmla="*/ 469900 h 3803650"/>
                <a:gd name="connsiteX196" fmla="*/ 1676400 w 3339137"/>
                <a:gd name="connsiteY196" fmla="*/ 412750 h 3803650"/>
                <a:gd name="connsiteX197" fmla="*/ 1682750 w 3339137"/>
                <a:gd name="connsiteY197" fmla="*/ 387350 h 3803650"/>
                <a:gd name="connsiteX198" fmla="*/ 1714500 w 3339137"/>
                <a:gd name="connsiteY198" fmla="*/ 342900 h 3803650"/>
                <a:gd name="connsiteX199" fmla="*/ 1752600 w 3339137"/>
                <a:gd name="connsiteY199" fmla="*/ 317500 h 3803650"/>
                <a:gd name="connsiteX200" fmla="*/ 1771650 w 3339137"/>
                <a:gd name="connsiteY200" fmla="*/ 292100 h 3803650"/>
                <a:gd name="connsiteX201" fmla="*/ 1784350 w 3339137"/>
                <a:gd name="connsiteY201" fmla="*/ 273050 h 3803650"/>
                <a:gd name="connsiteX202" fmla="*/ 1803400 w 3339137"/>
                <a:gd name="connsiteY202" fmla="*/ 254000 h 3803650"/>
                <a:gd name="connsiteX203" fmla="*/ 1822450 w 3339137"/>
                <a:gd name="connsiteY203" fmla="*/ 215900 h 3803650"/>
                <a:gd name="connsiteX204" fmla="*/ 1828800 w 3339137"/>
                <a:gd name="connsiteY204" fmla="*/ 196850 h 3803650"/>
                <a:gd name="connsiteX205" fmla="*/ 1847850 w 3339137"/>
                <a:gd name="connsiteY205" fmla="*/ 177800 h 3803650"/>
                <a:gd name="connsiteX206" fmla="*/ 1892300 w 3339137"/>
                <a:gd name="connsiteY206" fmla="*/ 114300 h 3803650"/>
                <a:gd name="connsiteX207" fmla="*/ 1898650 w 3339137"/>
                <a:gd name="connsiteY207" fmla="*/ 95250 h 3803650"/>
                <a:gd name="connsiteX208" fmla="*/ 1911350 w 3339137"/>
                <a:gd name="connsiteY208" fmla="*/ 76200 h 3803650"/>
                <a:gd name="connsiteX209" fmla="*/ 1917700 w 3339137"/>
                <a:gd name="connsiteY209" fmla="*/ 57150 h 3803650"/>
                <a:gd name="connsiteX210" fmla="*/ 1943100 w 3339137"/>
                <a:gd name="connsiteY210" fmla="*/ 19050 h 3803650"/>
                <a:gd name="connsiteX211" fmla="*/ 1955800 w 3339137"/>
                <a:gd name="connsiteY211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79476 w 3339137"/>
                <a:gd name="connsiteY83" fmla="*/ 3692525 h 3803650"/>
                <a:gd name="connsiteX84" fmla="*/ 854075 w 3339137"/>
                <a:gd name="connsiteY84" fmla="*/ 3581400 h 3803650"/>
                <a:gd name="connsiteX85" fmla="*/ 825500 w 3339137"/>
                <a:gd name="connsiteY85" fmla="*/ 3562350 h 3803650"/>
                <a:gd name="connsiteX86" fmla="*/ 793750 w 3339137"/>
                <a:gd name="connsiteY86" fmla="*/ 3575050 h 3803650"/>
                <a:gd name="connsiteX87" fmla="*/ 781050 w 3339137"/>
                <a:gd name="connsiteY87" fmla="*/ 3594100 h 3803650"/>
                <a:gd name="connsiteX88" fmla="*/ 762000 w 3339137"/>
                <a:gd name="connsiteY88" fmla="*/ 3606800 h 3803650"/>
                <a:gd name="connsiteX89" fmla="*/ 673100 w 3339137"/>
                <a:gd name="connsiteY89" fmla="*/ 3625850 h 3803650"/>
                <a:gd name="connsiteX90" fmla="*/ 609600 w 3339137"/>
                <a:gd name="connsiteY90" fmla="*/ 3641725 h 3803650"/>
                <a:gd name="connsiteX91" fmla="*/ 495300 w 3339137"/>
                <a:gd name="connsiteY91" fmla="*/ 3657600 h 3803650"/>
                <a:gd name="connsiteX92" fmla="*/ 422275 w 3339137"/>
                <a:gd name="connsiteY92" fmla="*/ 3663950 h 3803650"/>
                <a:gd name="connsiteX93" fmla="*/ 165100 w 3339137"/>
                <a:gd name="connsiteY93" fmla="*/ 3676650 h 3803650"/>
                <a:gd name="connsiteX94" fmla="*/ 69850 w 3339137"/>
                <a:gd name="connsiteY94" fmla="*/ 3670300 h 3803650"/>
                <a:gd name="connsiteX95" fmla="*/ 63500 w 3339137"/>
                <a:gd name="connsiteY95" fmla="*/ 3651250 h 3803650"/>
                <a:gd name="connsiteX96" fmla="*/ 50800 w 3339137"/>
                <a:gd name="connsiteY96" fmla="*/ 3594100 h 3803650"/>
                <a:gd name="connsiteX97" fmla="*/ 38100 w 3339137"/>
                <a:gd name="connsiteY97" fmla="*/ 3562350 h 3803650"/>
                <a:gd name="connsiteX98" fmla="*/ 31750 w 3339137"/>
                <a:gd name="connsiteY98" fmla="*/ 3492500 h 3803650"/>
                <a:gd name="connsiteX99" fmla="*/ 25400 w 3339137"/>
                <a:gd name="connsiteY99" fmla="*/ 3473450 h 3803650"/>
                <a:gd name="connsiteX100" fmla="*/ 19050 w 3339137"/>
                <a:gd name="connsiteY100" fmla="*/ 3416300 h 3803650"/>
                <a:gd name="connsiteX101" fmla="*/ 6350 w 3339137"/>
                <a:gd name="connsiteY101" fmla="*/ 3378200 h 3803650"/>
                <a:gd name="connsiteX102" fmla="*/ 0 w 3339137"/>
                <a:gd name="connsiteY102" fmla="*/ 3340100 h 3803650"/>
                <a:gd name="connsiteX103" fmla="*/ 19050 w 3339137"/>
                <a:gd name="connsiteY103" fmla="*/ 3187700 h 3803650"/>
                <a:gd name="connsiteX104" fmla="*/ 25400 w 3339137"/>
                <a:gd name="connsiteY104" fmla="*/ 3168650 h 3803650"/>
                <a:gd name="connsiteX105" fmla="*/ 31750 w 3339137"/>
                <a:gd name="connsiteY105" fmla="*/ 3136900 h 3803650"/>
                <a:gd name="connsiteX106" fmla="*/ 44450 w 3339137"/>
                <a:gd name="connsiteY106" fmla="*/ 3092450 h 3803650"/>
                <a:gd name="connsiteX107" fmla="*/ 63500 w 3339137"/>
                <a:gd name="connsiteY107" fmla="*/ 3009900 h 3803650"/>
                <a:gd name="connsiteX108" fmla="*/ 69850 w 3339137"/>
                <a:gd name="connsiteY108" fmla="*/ 2990850 h 3803650"/>
                <a:gd name="connsiteX109" fmla="*/ 98425 w 3339137"/>
                <a:gd name="connsiteY109" fmla="*/ 2914650 h 3803650"/>
                <a:gd name="connsiteX110" fmla="*/ 95250 w 3339137"/>
                <a:gd name="connsiteY110" fmla="*/ 2889250 h 3803650"/>
                <a:gd name="connsiteX111" fmla="*/ 107950 w 3339137"/>
                <a:gd name="connsiteY111" fmla="*/ 2870200 h 3803650"/>
                <a:gd name="connsiteX112" fmla="*/ 127000 w 3339137"/>
                <a:gd name="connsiteY112" fmla="*/ 2851150 h 3803650"/>
                <a:gd name="connsiteX113" fmla="*/ 152400 w 3339137"/>
                <a:gd name="connsiteY113" fmla="*/ 2813050 h 3803650"/>
                <a:gd name="connsiteX114" fmla="*/ 158750 w 3339137"/>
                <a:gd name="connsiteY114" fmla="*/ 2787650 h 3803650"/>
                <a:gd name="connsiteX115" fmla="*/ 165100 w 3339137"/>
                <a:gd name="connsiteY115" fmla="*/ 2768600 h 3803650"/>
                <a:gd name="connsiteX116" fmla="*/ 171450 w 3339137"/>
                <a:gd name="connsiteY116" fmla="*/ 2724150 h 3803650"/>
                <a:gd name="connsiteX117" fmla="*/ 196850 w 3339137"/>
                <a:gd name="connsiteY117" fmla="*/ 2667000 h 3803650"/>
                <a:gd name="connsiteX118" fmla="*/ 215900 w 3339137"/>
                <a:gd name="connsiteY118" fmla="*/ 2609850 h 3803650"/>
                <a:gd name="connsiteX119" fmla="*/ 228600 w 3339137"/>
                <a:gd name="connsiteY119" fmla="*/ 2590800 h 3803650"/>
                <a:gd name="connsiteX120" fmla="*/ 241300 w 3339137"/>
                <a:gd name="connsiteY120" fmla="*/ 2546350 h 3803650"/>
                <a:gd name="connsiteX121" fmla="*/ 254000 w 3339137"/>
                <a:gd name="connsiteY121" fmla="*/ 2527300 h 3803650"/>
                <a:gd name="connsiteX122" fmla="*/ 260350 w 3339137"/>
                <a:gd name="connsiteY122" fmla="*/ 2508250 h 3803650"/>
                <a:gd name="connsiteX123" fmla="*/ 279400 w 3339137"/>
                <a:gd name="connsiteY123" fmla="*/ 2495550 h 3803650"/>
                <a:gd name="connsiteX124" fmla="*/ 285750 w 3339137"/>
                <a:gd name="connsiteY124" fmla="*/ 2476500 h 3803650"/>
                <a:gd name="connsiteX125" fmla="*/ 304800 w 3339137"/>
                <a:gd name="connsiteY125" fmla="*/ 2425700 h 3803650"/>
                <a:gd name="connsiteX126" fmla="*/ 361950 w 3339137"/>
                <a:gd name="connsiteY126" fmla="*/ 2374900 h 3803650"/>
                <a:gd name="connsiteX127" fmla="*/ 374650 w 3339137"/>
                <a:gd name="connsiteY127" fmla="*/ 2355850 h 3803650"/>
                <a:gd name="connsiteX128" fmla="*/ 393700 w 3339137"/>
                <a:gd name="connsiteY128" fmla="*/ 2343150 h 3803650"/>
                <a:gd name="connsiteX129" fmla="*/ 400050 w 3339137"/>
                <a:gd name="connsiteY129" fmla="*/ 2324100 h 3803650"/>
                <a:gd name="connsiteX130" fmla="*/ 425450 w 3339137"/>
                <a:gd name="connsiteY130" fmla="*/ 2286000 h 3803650"/>
                <a:gd name="connsiteX131" fmla="*/ 463550 w 3339137"/>
                <a:gd name="connsiteY131" fmla="*/ 2247900 h 3803650"/>
                <a:gd name="connsiteX132" fmla="*/ 488950 w 3339137"/>
                <a:gd name="connsiteY132" fmla="*/ 2190750 h 3803650"/>
                <a:gd name="connsiteX133" fmla="*/ 495300 w 3339137"/>
                <a:gd name="connsiteY133" fmla="*/ 2171700 h 3803650"/>
                <a:gd name="connsiteX134" fmla="*/ 508000 w 3339137"/>
                <a:gd name="connsiteY134" fmla="*/ 2152650 h 3803650"/>
                <a:gd name="connsiteX135" fmla="*/ 514350 w 3339137"/>
                <a:gd name="connsiteY135" fmla="*/ 2133600 h 3803650"/>
                <a:gd name="connsiteX136" fmla="*/ 539750 w 3339137"/>
                <a:gd name="connsiteY136" fmla="*/ 2095500 h 3803650"/>
                <a:gd name="connsiteX137" fmla="*/ 552450 w 3339137"/>
                <a:gd name="connsiteY137" fmla="*/ 2076450 h 3803650"/>
                <a:gd name="connsiteX138" fmla="*/ 577850 w 3339137"/>
                <a:gd name="connsiteY138" fmla="*/ 2038350 h 3803650"/>
                <a:gd name="connsiteX139" fmla="*/ 590550 w 3339137"/>
                <a:gd name="connsiteY139" fmla="*/ 2019300 h 3803650"/>
                <a:gd name="connsiteX140" fmla="*/ 609600 w 3339137"/>
                <a:gd name="connsiteY140" fmla="*/ 2000250 h 3803650"/>
                <a:gd name="connsiteX141" fmla="*/ 622300 w 3339137"/>
                <a:gd name="connsiteY141" fmla="*/ 1962150 h 3803650"/>
                <a:gd name="connsiteX142" fmla="*/ 647700 w 3339137"/>
                <a:gd name="connsiteY142" fmla="*/ 1924050 h 3803650"/>
                <a:gd name="connsiteX143" fmla="*/ 654050 w 3339137"/>
                <a:gd name="connsiteY143" fmla="*/ 1905000 h 3803650"/>
                <a:gd name="connsiteX144" fmla="*/ 679450 w 3339137"/>
                <a:gd name="connsiteY144" fmla="*/ 1866900 h 3803650"/>
                <a:gd name="connsiteX145" fmla="*/ 692150 w 3339137"/>
                <a:gd name="connsiteY145" fmla="*/ 1847850 h 3803650"/>
                <a:gd name="connsiteX146" fmla="*/ 723900 w 3339137"/>
                <a:gd name="connsiteY146" fmla="*/ 1797050 h 3803650"/>
                <a:gd name="connsiteX147" fmla="*/ 736600 w 3339137"/>
                <a:gd name="connsiteY147" fmla="*/ 1778000 h 3803650"/>
                <a:gd name="connsiteX148" fmla="*/ 755650 w 3339137"/>
                <a:gd name="connsiteY148" fmla="*/ 1758950 h 3803650"/>
                <a:gd name="connsiteX149" fmla="*/ 774700 w 3339137"/>
                <a:gd name="connsiteY149" fmla="*/ 1714500 h 3803650"/>
                <a:gd name="connsiteX150" fmla="*/ 793750 w 3339137"/>
                <a:gd name="connsiteY150" fmla="*/ 1701800 h 3803650"/>
                <a:gd name="connsiteX151" fmla="*/ 812800 w 3339137"/>
                <a:gd name="connsiteY151" fmla="*/ 1676400 h 3803650"/>
                <a:gd name="connsiteX152" fmla="*/ 831850 w 3339137"/>
                <a:gd name="connsiteY152" fmla="*/ 1657350 h 3803650"/>
                <a:gd name="connsiteX153" fmla="*/ 857250 w 3339137"/>
                <a:gd name="connsiteY153" fmla="*/ 1619250 h 3803650"/>
                <a:gd name="connsiteX154" fmla="*/ 863600 w 3339137"/>
                <a:gd name="connsiteY154" fmla="*/ 1600200 h 3803650"/>
                <a:gd name="connsiteX155" fmla="*/ 882650 w 3339137"/>
                <a:gd name="connsiteY155" fmla="*/ 1587500 h 3803650"/>
                <a:gd name="connsiteX156" fmla="*/ 889000 w 3339137"/>
                <a:gd name="connsiteY156" fmla="*/ 1568450 h 3803650"/>
                <a:gd name="connsiteX157" fmla="*/ 927100 w 3339137"/>
                <a:gd name="connsiteY157" fmla="*/ 1530350 h 3803650"/>
                <a:gd name="connsiteX158" fmla="*/ 952500 w 3339137"/>
                <a:gd name="connsiteY158" fmla="*/ 1498600 h 3803650"/>
                <a:gd name="connsiteX159" fmla="*/ 965200 w 3339137"/>
                <a:gd name="connsiteY159" fmla="*/ 1473200 h 3803650"/>
                <a:gd name="connsiteX160" fmla="*/ 977900 w 3339137"/>
                <a:gd name="connsiteY160" fmla="*/ 1454150 h 3803650"/>
                <a:gd name="connsiteX161" fmla="*/ 990600 w 3339137"/>
                <a:gd name="connsiteY161" fmla="*/ 1416050 h 3803650"/>
                <a:gd name="connsiteX162" fmla="*/ 996950 w 3339137"/>
                <a:gd name="connsiteY162" fmla="*/ 1397000 h 3803650"/>
                <a:gd name="connsiteX163" fmla="*/ 1009650 w 3339137"/>
                <a:gd name="connsiteY163" fmla="*/ 1377950 h 3803650"/>
                <a:gd name="connsiteX164" fmla="*/ 1016000 w 3339137"/>
                <a:gd name="connsiteY164" fmla="*/ 1358900 h 3803650"/>
                <a:gd name="connsiteX165" fmla="*/ 1035050 w 3339137"/>
                <a:gd name="connsiteY165" fmla="*/ 1339850 h 3803650"/>
                <a:gd name="connsiteX166" fmla="*/ 1060450 w 3339137"/>
                <a:gd name="connsiteY166" fmla="*/ 1308100 h 3803650"/>
                <a:gd name="connsiteX167" fmla="*/ 1079500 w 3339137"/>
                <a:gd name="connsiteY167" fmla="*/ 1270000 h 3803650"/>
                <a:gd name="connsiteX168" fmla="*/ 1098550 w 3339137"/>
                <a:gd name="connsiteY168" fmla="*/ 1244600 h 3803650"/>
                <a:gd name="connsiteX169" fmla="*/ 1123950 w 3339137"/>
                <a:gd name="connsiteY169" fmla="*/ 1238250 h 3803650"/>
                <a:gd name="connsiteX170" fmla="*/ 1168400 w 3339137"/>
                <a:gd name="connsiteY170" fmla="*/ 1174750 h 3803650"/>
                <a:gd name="connsiteX171" fmla="*/ 1200150 w 3339137"/>
                <a:gd name="connsiteY171" fmla="*/ 1130300 h 3803650"/>
                <a:gd name="connsiteX172" fmla="*/ 1212850 w 3339137"/>
                <a:gd name="connsiteY172" fmla="*/ 1092200 h 3803650"/>
                <a:gd name="connsiteX173" fmla="*/ 1257300 w 3339137"/>
                <a:gd name="connsiteY173" fmla="*/ 1035050 h 3803650"/>
                <a:gd name="connsiteX174" fmla="*/ 1270000 w 3339137"/>
                <a:gd name="connsiteY174" fmla="*/ 1016000 h 3803650"/>
                <a:gd name="connsiteX175" fmla="*/ 1282700 w 3339137"/>
                <a:gd name="connsiteY175" fmla="*/ 996950 h 3803650"/>
                <a:gd name="connsiteX176" fmla="*/ 1314450 w 3339137"/>
                <a:gd name="connsiteY176" fmla="*/ 958850 h 3803650"/>
                <a:gd name="connsiteX177" fmla="*/ 1327150 w 3339137"/>
                <a:gd name="connsiteY177" fmla="*/ 933450 h 3803650"/>
                <a:gd name="connsiteX178" fmla="*/ 1339850 w 3339137"/>
                <a:gd name="connsiteY178" fmla="*/ 914400 h 3803650"/>
                <a:gd name="connsiteX179" fmla="*/ 1352550 w 3339137"/>
                <a:gd name="connsiteY179" fmla="*/ 876300 h 3803650"/>
                <a:gd name="connsiteX180" fmla="*/ 1358900 w 3339137"/>
                <a:gd name="connsiteY180" fmla="*/ 857250 h 3803650"/>
                <a:gd name="connsiteX181" fmla="*/ 1371600 w 3339137"/>
                <a:gd name="connsiteY181" fmla="*/ 838200 h 3803650"/>
                <a:gd name="connsiteX182" fmla="*/ 1377950 w 3339137"/>
                <a:gd name="connsiteY182" fmla="*/ 819150 h 3803650"/>
                <a:gd name="connsiteX183" fmla="*/ 1397000 w 3339137"/>
                <a:gd name="connsiteY183" fmla="*/ 793750 h 3803650"/>
                <a:gd name="connsiteX184" fmla="*/ 1422400 w 3339137"/>
                <a:gd name="connsiteY184" fmla="*/ 755650 h 3803650"/>
                <a:gd name="connsiteX185" fmla="*/ 1454150 w 3339137"/>
                <a:gd name="connsiteY185" fmla="*/ 717550 h 3803650"/>
                <a:gd name="connsiteX186" fmla="*/ 1473200 w 3339137"/>
                <a:gd name="connsiteY186" fmla="*/ 698500 h 3803650"/>
                <a:gd name="connsiteX187" fmla="*/ 1485900 w 3339137"/>
                <a:gd name="connsiteY187" fmla="*/ 679450 h 3803650"/>
                <a:gd name="connsiteX188" fmla="*/ 1524000 w 3339137"/>
                <a:gd name="connsiteY188" fmla="*/ 654050 h 3803650"/>
                <a:gd name="connsiteX189" fmla="*/ 1536700 w 3339137"/>
                <a:gd name="connsiteY189" fmla="*/ 635000 h 3803650"/>
                <a:gd name="connsiteX190" fmla="*/ 1549400 w 3339137"/>
                <a:gd name="connsiteY190" fmla="*/ 596900 h 3803650"/>
                <a:gd name="connsiteX191" fmla="*/ 1562100 w 3339137"/>
                <a:gd name="connsiteY191" fmla="*/ 577850 h 3803650"/>
                <a:gd name="connsiteX192" fmla="*/ 1568450 w 3339137"/>
                <a:gd name="connsiteY192" fmla="*/ 558800 h 3803650"/>
                <a:gd name="connsiteX193" fmla="*/ 1587500 w 3339137"/>
                <a:gd name="connsiteY193" fmla="*/ 546100 h 3803650"/>
                <a:gd name="connsiteX194" fmla="*/ 1600200 w 3339137"/>
                <a:gd name="connsiteY194" fmla="*/ 527050 h 3803650"/>
                <a:gd name="connsiteX195" fmla="*/ 1644650 w 3339137"/>
                <a:gd name="connsiteY195" fmla="*/ 469900 h 3803650"/>
                <a:gd name="connsiteX196" fmla="*/ 1676400 w 3339137"/>
                <a:gd name="connsiteY196" fmla="*/ 412750 h 3803650"/>
                <a:gd name="connsiteX197" fmla="*/ 1682750 w 3339137"/>
                <a:gd name="connsiteY197" fmla="*/ 387350 h 3803650"/>
                <a:gd name="connsiteX198" fmla="*/ 1714500 w 3339137"/>
                <a:gd name="connsiteY198" fmla="*/ 342900 h 3803650"/>
                <a:gd name="connsiteX199" fmla="*/ 1752600 w 3339137"/>
                <a:gd name="connsiteY199" fmla="*/ 317500 h 3803650"/>
                <a:gd name="connsiteX200" fmla="*/ 1771650 w 3339137"/>
                <a:gd name="connsiteY200" fmla="*/ 292100 h 3803650"/>
                <a:gd name="connsiteX201" fmla="*/ 1784350 w 3339137"/>
                <a:gd name="connsiteY201" fmla="*/ 273050 h 3803650"/>
                <a:gd name="connsiteX202" fmla="*/ 1803400 w 3339137"/>
                <a:gd name="connsiteY202" fmla="*/ 254000 h 3803650"/>
                <a:gd name="connsiteX203" fmla="*/ 1822450 w 3339137"/>
                <a:gd name="connsiteY203" fmla="*/ 215900 h 3803650"/>
                <a:gd name="connsiteX204" fmla="*/ 1828800 w 3339137"/>
                <a:gd name="connsiteY204" fmla="*/ 196850 h 3803650"/>
                <a:gd name="connsiteX205" fmla="*/ 1847850 w 3339137"/>
                <a:gd name="connsiteY205" fmla="*/ 177800 h 3803650"/>
                <a:gd name="connsiteX206" fmla="*/ 1892300 w 3339137"/>
                <a:gd name="connsiteY206" fmla="*/ 114300 h 3803650"/>
                <a:gd name="connsiteX207" fmla="*/ 1898650 w 3339137"/>
                <a:gd name="connsiteY207" fmla="*/ 95250 h 3803650"/>
                <a:gd name="connsiteX208" fmla="*/ 1911350 w 3339137"/>
                <a:gd name="connsiteY208" fmla="*/ 76200 h 3803650"/>
                <a:gd name="connsiteX209" fmla="*/ 1917700 w 3339137"/>
                <a:gd name="connsiteY209" fmla="*/ 57150 h 3803650"/>
                <a:gd name="connsiteX210" fmla="*/ 1943100 w 3339137"/>
                <a:gd name="connsiteY210" fmla="*/ 19050 h 3803650"/>
                <a:gd name="connsiteX211" fmla="*/ 1955800 w 3339137"/>
                <a:gd name="connsiteY211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79476 w 3339137"/>
                <a:gd name="connsiteY83" fmla="*/ 3692525 h 3803650"/>
                <a:gd name="connsiteX84" fmla="*/ 854075 w 3339137"/>
                <a:gd name="connsiteY84" fmla="*/ 3581400 h 3803650"/>
                <a:gd name="connsiteX85" fmla="*/ 825500 w 3339137"/>
                <a:gd name="connsiteY85" fmla="*/ 3562350 h 3803650"/>
                <a:gd name="connsiteX86" fmla="*/ 793750 w 3339137"/>
                <a:gd name="connsiteY86" fmla="*/ 3575050 h 3803650"/>
                <a:gd name="connsiteX87" fmla="*/ 781050 w 3339137"/>
                <a:gd name="connsiteY87" fmla="*/ 3594100 h 3803650"/>
                <a:gd name="connsiteX88" fmla="*/ 762000 w 3339137"/>
                <a:gd name="connsiteY88" fmla="*/ 3606800 h 3803650"/>
                <a:gd name="connsiteX89" fmla="*/ 673100 w 3339137"/>
                <a:gd name="connsiteY89" fmla="*/ 3625850 h 3803650"/>
                <a:gd name="connsiteX90" fmla="*/ 609600 w 3339137"/>
                <a:gd name="connsiteY90" fmla="*/ 3641725 h 3803650"/>
                <a:gd name="connsiteX91" fmla="*/ 495300 w 3339137"/>
                <a:gd name="connsiteY91" fmla="*/ 3657600 h 3803650"/>
                <a:gd name="connsiteX92" fmla="*/ 422275 w 3339137"/>
                <a:gd name="connsiteY92" fmla="*/ 3663950 h 3803650"/>
                <a:gd name="connsiteX93" fmla="*/ 165100 w 3339137"/>
                <a:gd name="connsiteY93" fmla="*/ 3676650 h 3803650"/>
                <a:gd name="connsiteX94" fmla="*/ 69850 w 3339137"/>
                <a:gd name="connsiteY94" fmla="*/ 3670300 h 3803650"/>
                <a:gd name="connsiteX95" fmla="*/ 63500 w 3339137"/>
                <a:gd name="connsiteY95" fmla="*/ 3651250 h 3803650"/>
                <a:gd name="connsiteX96" fmla="*/ 50800 w 3339137"/>
                <a:gd name="connsiteY96" fmla="*/ 3594100 h 3803650"/>
                <a:gd name="connsiteX97" fmla="*/ 38100 w 3339137"/>
                <a:gd name="connsiteY97" fmla="*/ 3562350 h 3803650"/>
                <a:gd name="connsiteX98" fmla="*/ 31750 w 3339137"/>
                <a:gd name="connsiteY98" fmla="*/ 3492500 h 3803650"/>
                <a:gd name="connsiteX99" fmla="*/ 25400 w 3339137"/>
                <a:gd name="connsiteY99" fmla="*/ 3473450 h 3803650"/>
                <a:gd name="connsiteX100" fmla="*/ 19050 w 3339137"/>
                <a:gd name="connsiteY100" fmla="*/ 3416300 h 3803650"/>
                <a:gd name="connsiteX101" fmla="*/ 6350 w 3339137"/>
                <a:gd name="connsiteY101" fmla="*/ 3378200 h 3803650"/>
                <a:gd name="connsiteX102" fmla="*/ 0 w 3339137"/>
                <a:gd name="connsiteY102" fmla="*/ 3340100 h 3803650"/>
                <a:gd name="connsiteX103" fmla="*/ 19050 w 3339137"/>
                <a:gd name="connsiteY103" fmla="*/ 3187700 h 3803650"/>
                <a:gd name="connsiteX104" fmla="*/ 25400 w 3339137"/>
                <a:gd name="connsiteY104" fmla="*/ 3168650 h 3803650"/>
                <a:gd name="connsiteX105" fmla="*/ 31750 w 3339137"/>
                <a:gd name="connsiteY105" fmla="*/ 3136900 h 3803650"/>
                <a:gd name="connsiteX106" fmla="*/ 44450 w 3339137"/>
                <a:gd name="connsiteY106" fmla="*/ 3092450 h 3803650"/>
                <a:gd name="connsiteX107" fmla="*/ 63500 w 3339137"/>
                <a:gd name="connsiteY107" fmla="*/ 3009900 h 3803650"/>
                <a:gd name="connsiteX108" fmla="*/ 69850 w 3339137"/>
                <a:gd name="connsiteY108" fmla="*/ 2990850 h 3803650"/>
                <a:gd name="connsiteX109" fmla="*/ 98425 w 3339137"/>
                <a:gd name="connsiteY109" fmla="*/ 2914650 h 3803650"/>
                <a:gd name="connsiteX110" fmla="*/ 107950 w 3339137"/>
                <a:gd name="connsiteY110" fmla="*/ 2889250 h 3803650"/>
                <a:gd name="connsiteX111" fmla="*/ 107950 w 3339137"/>
                <a:gd name="connsiteY111" fmla="*/ 2870200 h 3803650"/>
                <a:gd name="connsiteX112" fmla="*/ 127000 w 3339137"/>
                <a:gd name="connsiteY112" fmla="*/ 2851150 h 3803650"/>
                <a:gd name="connsiteX113" fmla="*/ 152400 w 3339137"/>
                <a:gd name="connsiteY113" fmla="*/ 2813050 h 3803650"/>
                <a:gd name="connsiteX114" fmla="*/ 158750 w 3339137"/>
                <a:gd name="connsiteY114" fmla="*/ 2787650 h 3803650"/>
                <a:gd name="connsiteX115" fmla="*/ 165100 w 3339137"/>
                <a:gd name="connsiteY115" fmla="*/ 2768600 h 3803650"/>
                <a:gd name="connsiteX116" fmla="*/ 171450 w 3339137"/>
                <a:gd name="connsiteY116" fmla="*/ 2724150 h 3803650"/>
                <a:gd name="connsiteX117" fmla="*/ 196850 w 3339137"/>
                <a:gd name="connsiteY117" fmla="*/ 2667000 h 3803650"/>
                <a:gd name="connsiteX118" fmla="*/ 215900 w 3339137"/>
                <a:gd name="connsiteY118" fmla="*/ 2609850 h 3803650"/>
                <a:gd name="connsiteX119" fmla="*/ 228600 w 3339137"/>
                <a:gd name="connsiteY119" fmla="*/ 2590800 h 3803650"/>
                <a:gd name="connsiteX120" fmla="*/ 241300 w 3339137"/>
                <a:gd name="connsiteY120" fmla="*/ 2546350 h 3803650"/>
                <a:gd name="connsiteX121" fmla="*/ 254000 w 3339137"/>
                <a:gd name="connsiteY121" fmla="*/ 2527300 h 3803650"/>
                <a:gd name="connsiteX122" fmla="*/ 260350 w 3339137"/>
                <a:gd name="connsiteY122" fmla="*/ 2508250 h 3803650"/>
                <a:gd name="connsiteX123" fmla="*/ 279400 w 3339137"/>
                <a:gd name="connsiteY123" fmla="*/ 2495550 h 3803650"/>
                <a:gd name="connsiteX124" fmla="*/ 285750 w 3339137"/>
                <a:gd name="connsiteY124" fmla="*/ 2476500 h 3803650"/>
                <a:gd name="connsiteX125" fmla="*/ 304800 w 3339137"/>
                <a:gd name="connsiteY125" fmla="*/ 2425700 h 3803650"/>
                <a:gd name="connsiteX126" fmla="*/ 361950 w 3339137"/>
                <a:gd name="connsiteY126" fmla="*/ 2374900 h 3803650"/>
                <a:gd name="connsiteX127" fmla="*/ 374650 w 3339137"/>
                <a:gd name="connsiteY127" fmla="*/ 2355850 h 3803650"/>
                <a:gd name="connsiteX128" fmla="*/ 393700 w 3339137"/>
                <a:gd name="connsiteY128" fmla="*/ 2343150 h 3803650"/>
                <a:gd name="connsiteX129" fmla="*/ 400050 w 3339137"/>
                <a:gd name="connsiteY129" fmla="*/ 2324100 h 3803650"/>
                <a:gd name="connsiteX130" fmla="*/ 425450 w 3339137"/>
                <a:gd name="connsiteY130" fmla="*/ 2286000 h 3803650"/>
                <a:gd name="connsiteX131" fmla="*/ 463550 w 3339137"/>
                <a:gd name="connsiteY131" fmla="*/ 2247900 h 3803650"/>
                <a:gd name="connsiteX132" fmla="*/ 488950 w 3339137"/>
                <a:gd name="connsiteY132" fmla="*/ 2190750 h 3803650"/>
                <a:gd name="connsiteX133" fmla="*/ 495300 w 3339137"/>
                <a:gd name="connsiteY133" fmla="*/ 2171700 h 3803650"/>
                <a:gd name="connsiteX134" fmla="*/ 508000 w 3339137"/>
                <a:gd name="connsiteY134" fmla="*/ 2152650 h 3803650"/>
                <a:gd name="connsiteX135" fmla="*/ 514350 w 3339137"/>
                <a:gd name="connsiteY135" fmla="*/ 2133600 h 3803650"/>
                <a:gd name="connsiteX136" fmla="*/ 539750 w 3339137"/>
                <a:gd name="connsiteY136" fmla="*/ 2095500 h 3803650"/>
                <a:gd name="connsiteX137" fmla="*/ 552450 w 3339137"/>
                <a:gd name="connsiteY137" fmla="*/ 2076450 h 3803650"/>
                <a:gd name="connsiteX138" fmla="*/ 577850 w 3339137"/>
                <a:gd name="connsiteY138" fmla="*/ 2038350 h 3803650"/>
                <a:gd name="connsiteX139" fmla="*/ 590550 w 3339137"/>
                <a:gd name="connsiteY139" fmla="*/ 2019300 h 3803650"/>
                <a:gd name="connsiteX140" fmla="*/ 609600 w 3339137"/>
                <a:gd name="connsiteY140" fmla="*/ 2000250 h 3803650"/>
                <a:gd name="connsiteX141" fmla="*/ 622300 w 3339137"/>
                <a:gd name="connsiteY141" fmla="*/ 1962150 h 3803650"/>
                <a:gd name="connsiteX142" fmla="*/ 647700 w 3339137"/>
                <a:gd name="connsiteY142" fmla="*/ 1924050 h 3803650"/>
                <a:gd name="connsiteX143" fmla="*/ 654050 w 3339137"/>
                <a:gd name="connsiteY143" fmla="*/ 1905000 h 3803650"/>
                <a:gd name="connsiteX144" fmla="*/ 679450 w 3339137"/>
                <a:gd name="connsiteY144" fmla="*/ 1866900 h 3803650"/>
                <a:gd name="connsiteX145" fmla="*/ 692150 w 3339137"/>
                <a:gd name="connsiteY145" fmla="*/ 1847850 h 3803650"/>
                <a:gd name="connsiteX146" fmla="*/ 723900 w 3339137"/>
                <a:gd name="connsiteY146" fmla="*/ 1797050 h 3803650"/>
                <a:gd name="connsiteX147" fmla="*/ 736600 w 3339137"/>
                <a:gd name="connsiteY147" fmla="*/ 1778000 h 3803650"/>
                <a:gd name="connsiteX148" fmla="*/ 755650 w 3339137"/>
                <a:gd name="connsiteY148" fmla="*/ 1758950 h 3803650"/>
                <a:gd name="connsiteX149" fmla="*/ 774700 w 3339137"/>
                <a:gd name="connsiteY149" fmla="*/ 1714500 h 3803650"/>
                <a:gd name="connsiteX150" fmla="*/ 793750 w 3339137"/>
                <a:gd name="connsiteY150" fmla="*/ 1701800 h 3803650"/>
                <a:gd name="connsiteX151" fmla="*/ 812800 w 3339137"/>
                <a:gd name="connsiteY151" fmla="*/ 1676400 h 3803650"/>
                <a:gd name="connsiteX152" fmla="*/ 831850 w 3339137"/>
                <a:gd name="connsiteY152" fmla="*/ 1657350 h 3803650"/>
                <a:gd name="connsiteX153" fmla="*/ 857250 w 3339137"/>
                <a:gd name="connsiteY153" fmla="*/ 1619250 h 3803650"/>
                <a:gd name="connsiteX154" fmla="*/ 863600 w 3339137"/>
                <a:gd name="connsiteY154" fmla="*/ 1600200 h 3803650"/>
                <a:gd name="connsiteX155" fmla="*/ 882650 w 3339137"/>
                <a:gd name="connsiteY155" fmla="*/ 1587500 h 3803650"/>
                <a:gd name="connsiteX156" fmla="*/ 889000 w 3339137"/>
                <a:gd name="connsiteY156" fmla="*/ 1568450 h 3803650"/>
                <a:gd name="connsiteX157" fmla="*/ 927100 w 3339137"/>
                <a:gd name="connsiteY157" fmla="*/ 1530350 h 3803650"/>
                <a:gd name="connsiteX158" fmla="*/ 952500 w 3339137"/>
                <a:gd name="connsiteY158" fmla="*/ 1498600 h 3803650"/>
                <a:gd name="connsiteX159" fmla="*/ 965200 w 3339137"/>
                <a:gd name="connsiteY159" fmla="*/ 1473200 h 3803650"/>
                <a:gd name="connsiteX160" fmla="*/ 977900 w 3339137"/>
                <a:gd name="connsiteY160" fmla="*/ 1454150 h 3803650"/>
                <a:gd name="connsiteX161" fmla="*/ 990600 w 3339137"/>
                <a:gd name="connsiteY161" fmla="*/ 1416050 h 3803650"/>
                <a:gd name="connsiteX162" fmla="*/ 996950 w 3339137"/>
                <a:gd name="connsiteY162" fmla="*/ 1397000 h 3803650"/>
                <a:gd name="connsiteX163" fmla="*/ 1009650 w 3339137"/>
                <a:gd name="connsiteY163" fmla="*/ 1377950 h 3803650"/>
                <a:gd name="connsiteX164" fmla="*/ 1016000 w 3339137"/>
                <a:gd name="connsiteY164" fmla="*/ 1358900 h 3803650"/>
                <a:gd name="connsiteX165" fmla="*/ 1035050 w 3339137"/>
                <a:gd name="connsiteY165" fmla="*/ 1339850 h 3803650"/>
                <a:gd name="connsiteX166" fmla="*/ 1060450 w 3339137"/>
                <a:gd name="connsiteY166" fmla="*/ 1308100 h 3803650"/>
                <a:gd name="connsiteX167" fmla="*/ 1079500 w 3339137"/>
                <a:gd name="connsiteY167" fmla="*/ 1270000 h 3803650"/>
                <a:gd name="connsiteX168" fmla="*/ 1098550 w 3339137"/>
                <a:gd name="connsiteY168" fmla="*/ 1244600 h 3803650"/>
                <a:gd name="connsiteX169" fmla="*/ 1123950 w 3339137"/>
                <a:gd name="connsiteY169" fmla="*/ 1238250 h 3803650"/>
                <a:gd name="connsiteX170" fmla="*/ 1168400 w 3339137"/>
                <a:gd name="connsiteY170" fmla="*/ 1174750 h 3803650"/>
                <a:gd name="connsiteX171" fmla="*/ 1200150 w 3339137"/>
                <a:gd name="connsiteY171" fmla="*/ 1130300 h 3803650"/>
                <a:gd name="connsiteX172" fmla="*/ 1212850 w 3339137"/>
                <a:gd name="connsiteY172" fmla="*/ 1092200 h 3803650"/>
                <a:gd name="connsiteX173" fmla="*/ 1257300 w 3339137"/>
                <a:gd name="connsiteY173" fmla="*/ 1035050 h 3803650"/>
                <a:gd name="connsiteX174" fmla="*/ 1270000 w 3339137"/>
                <a:gd name="connsiteY174" fmla="*/ 1016000 h 3803650"/>
                <a:gd name="connsiteX175" fmla="*/ 1282700 w 3339137"/>
                <a:gd name="connsiteY175" fmla="*/ 996950 h 3803650"/>
                <a:gd name="connsiteX176" fmla="*/ 1314450 w 3339137"/>
                <a:gd name="connsiteY176" fmla="*/ 958850 h 3803650"/>
                <a:gd name="connsiteX177" fmla="*/ 1327150 w 3339137"/>
                <a:gd name="connsiteY177" fmla="*/ 933450 h 3803650"/>
                <a:gd name="connsiteX178" fmla="*/ 1339850 w 3339137"/>
                <a:gd name="connsiteY178" fmla="*/ 914400 h 3803650"/>
                <a:gd name="connsiteX179" fmla="*/ 1352550 w 3339137"/>
                <a:gd name="connsiteY179" fmla="*/ 876300 h 3803650"/>
                <a:gd name="connsiteX180" fmla="*/ 1358900 w 3339137"/>
                <a:gd name="connsiteY180" fmla="*/ 857250 h 3803650"/>
                <a:gd name="connsiteX181" fmla="*/ 1371600 w 3339137"/>
                <a:gd name="connsiteY181" fmla="*/ 838200 h 3803650"/>
                <a:gd name="connsiteX182" fmla="*/ 1377950 w 3339137"/>
                <a:gd name="connsiteY182" fmla="*/ 819150 h 3803650"/>
                <a:gd name="connsiteX183" fmla="*/ 1397000 w 3339137"/>
                <a:gd name="connsiteY183" fmla="*/ 793750 h 3803650"/>
                <a:gd name="connsiteX184" fmla="*/ 1422400 w 3339137"/>
                <a:gd name="connsiteY184" fmla="*/ 755650 h 3803650"/>
                <a:gd name="connsiteX185" fmla="*/ 1454150 w 3339137"/>
                <a:gd name="connsiteY185" fmla="*/ 717550 h 3803650"/>
                <a:gd name="connsiteX186" fmla="*/ 1473200 w 3339137"/>
                <a:gd name="connsiteY186" fmla="*/ 698500 h 3803650"/>
                <a:gd name="connsiteX187" fmla="*/ 1485900 w 3339137"/>
                <a:gd name="connsiteY187" fmla="*/ 679450 h 3803650"/>
                <a:gd name="connsiteX188" fmla="*/ 1524000 w 3339137"/>
                <a:gd name="connsiteY188" fmla="*/ 654050 h 3803650"/>
                <a:gd name="connsiteX189" fmla="*/ 1536700 w 3339137"/>
                <a:gd name="connsiteY189" fmla="*/ 635000 h 3803650"/>
                <a:gd name="connsiteX190" fmla="*/ 1549400 w 3339137"/>
                <a:gd name="connsiteY190" fmla="*/ 596900 h 3803650"/>
                <a:gd name="connsiteX191" fmla="*/ 1562100 w 3339137"/>
                <a:gd name="connsiteY191" fmla="*/ 577850 h 3803650"/>
                <a:gd name="connsiteX192" fmla="*/ 1568450 w 3339137"/>
                <a:gd name="connsiteY192" fmla="*/ 558800 h 3803650"/>
                <a:gd name="connsiteX193" fmla="*/ 1587500 w 3339137"/>
                <a:gd name="connsiteY193" fmla="*/ 546100 h 3803650"/>
                <a:gd name="connsiteX194" fmla="*/ 1600200 w 3339137"/>
                <a:gd name="connsiteY194" fmla="*/ 527050 h 3803650"/>
                <a:gd name="connsiteX195" fmla="*/ 1644650 w 3339137"/>
                <a:gd name="connsiteY195" fmla="*/ 469900 h 3803650"/>
                <a:gd name="connsiteX196" fmla="*/ 1676400 w 3339137"/>
                <a:gd name="connsiteY196" fmla="*/ 412750 h 3803650"/>
                <a:gd name="connsiteX197" fmla="*/ 1682750 w 3339137"/>
                <a:gd name="connsiteY197" fmla="*/ 387350 h 3803650"/>
                <a:gd name="connsiteX198" fmla="*/ 1714500 w 3339137"/>
                <a:gd name="connsiteY198" fmla="*/ 342900 h 3803650"/>
                <a:gd name="connsiteX199" fmla="*/ 1752600 w 3339137"/>
                <a:gd name="connsiteY199" fmla="*/ 317500 h 3803650"/>
                <a:gd name="connsiteX200" fmla="*/ 1771650 w 3339137"/>
                <a:gd name="connsiteY200" fmla="*/ 292100 h 3803650"/>
                <a:gd name="connsiteX201" fmla="*/ 1784350 w 3339137"/>
                <a:gd name="connsiteY201" fmla="*/ 273050 h 3803650"/>
                <a:gd name="connsiteX202" fmla="*/ 1803400 w 3339137"/>
                <a:gd name="connsiteY202" fmla="*/ 254000 h 3803650"/>
                <a:gd name="connsiteX203" fmla="*/ 1822450 w 3339137"/>
                <a:gd name="connsiteY203" fmla="*/ 215900 h 3803650"/>
                <a:gd name="connsiteX204" fmla="*/ 1828800 w 3339137"/>
                <a:gd name="connsiteY204" fmla="*/ 196850 h 3803650"/>
                <a:gd name="connsiteX205" fmla="*/ 1847850 w 3339137"/>
                <a:gd name="connsiteY205" fmla="*/ 177800 h 3803650"/>
                <a:gd name="connsiteX206" fmla="*/ 1892300 w 3339137"/>
                <a:gd name="connsiteY206" fmla="*/ 114300 h 3803650"/>
                <a:gd name="connsiteX207" fmla="*/ 1898650 w 3339137"/>
                <a:gd name="connsiteY207" fmla="*/ 95250 h 3803650"/>
                <a:gd name="connsiteX208" fmla="*/ 1911350 w 3339137"/>
                <a:gd name="connsiteY208" fmla="*/ 76200 h 3803650"/>
                <a:gd name="connsiteX209" fmla="*/ 1917700 w 3339137"/>
                <a:gd name="connsiteY209" fmla="*/ 57150 h 3803650"/>
                <a:gd name="connsiteX210" fmla="*/ 1943100 w 3339137"/>
                <a:gd name="connsiteY210" fmla="*/ 19050 h 3803650"/>
                <a:gd name="connsiteX211" fmla="*/ 1955800 w 3339137"/>
                <a:gd name="connsiteY211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79476 w 3339137"/>
                <a:gd name="connsiteY83" fmla="*/ 3692525 h 3803650"/>
                <a:gd name="connsiteX84" fmla="*/ 854075 w 3339137"/>
                <a:gd name="connsiteY84" fmla="*/ 3581400 h 3803650"/>
                <a:gd name="connsiteX85" fmla="*/ 825500 w 3339137"/>
                <a:gd name="connsiteY85" fmla="*/ 3562350 h 3803650"/>
                <a:gd name="connsiteX86" fmla="*/ 793750 w 3339137"/>
                <a:gd name="connsiteY86" fmla="*/ 3575050 h 3803650"/>
                <a:gd name="connsiteX87" fmla="*/ 781050 w 3339137"/>
                <a:gd name="connsiteY87" fmla="*/ 3594100 h 3803650"/>
                <a:gd name="connsiteX88" fmla="*/ 762000 w 3339137"/>
                <a:gd name="connsiteY88" fmla="*/ 3606800 h 3803650"/>
                <a:gd name="connsiteX89" fmla="*/ 673100 w 3339137"/>
                <a:gd name="connsiteY89" fmla="*/ 3625850 h 3803650"/>
                <a:gd name="connsiteX90" fmla="*/ 609600 w 3339137"/>
                <a:gd name="connsiteY90" fmla="*/ 3641725 h 3803650"/>
                <a:gd name="connsiteX91" fmla="*/ 495300 w 3339137"/>
                <a:gd name="connsiteY91" fmla="*/ 3657600 h 3803650"/>
                <a:gd name="connsiteX92" fmla="*/ 422275 w 3339137"/>
                <a:gd name="connsiteY92" fmla="*/ 3663950 h 3803650"/>
                <a:gd name="connsiteX93" fmla="*/ 165100 w 3339137"/>
                <a:gd name="connsiteY93" fmla="*/ 3676650 h 3803650"/>
                <a:gd name="connsiteX94" fmla="*/ 69850 w 3339137"/>
                <a:gd name="connsiteY94" fmla="*/ 3670300 h 3803650"/>
                <a:gd name="connsiteX95" fmla="*/ 63500 w 3339137"/>
                <a:gd name="connsiteY95" fmla="*/ 3651250 h 3803650"/>
                <a:gd name="connsiteX96" fmla="*/ 50800 w 3339137"/>
                <a:gd name="connsiteY96" fmla="*/ 3594100 h 3803650"/>
                <a:gd name="connsiteX97" fmla="*/ 38100 w 3339137"/>
                <a:gd name="connsiteY97" fmla="*/ 3562350 h 3803650"/>
                <a:gd name="connsiteX98" fmla="*/ 31750 w 3339137"/>
                <a:gd name="connsiteY98" fmla="*/ 3492500 h 3803650"/>
                <a:gd name="connsiteX99" fmla="*/ 25400 w 3339137"/>
                <a:gd name="connsiteY99" fmla="*/ 3473450 h 3803650"/>
                <a:gd name="connsiteX100" fmla="*/ 19050 w 3339137"/>
                <a:gd name="connsiteY100" fmla="*/ 3416300 h 3803650"/>
                <a:gd name="connsiteX101" fmla="*/ 6350 w 3339137"/>
                <a:gd name="connsiteY101" fmla="*/ 3378200 h 3803650"/>
                <a:gd name="connsiteX102" fmla="*/ 0 w 3339137"/>
                <a:gd name="connsiteY102" fmla="*/ 3340100 h 3803650"/>
                <a:gd name="connsiteX103" fmla="*/ 19050 w 3339137"/>
                <a:gd name="connsiteY103" fmla="*/ 3187700 h 3803650"/>
                <a:gd name="connsiteX104" fmla="*/ 25400 w 3339137"/>
                <a:gd name="connsiteY104" fmla="*/ 3168650 h 3803650"/>
                <a:gd name="connsiteX105" fmla="*/ 31750 w 3339137"/>
                <a:gd name="connsiteY105" fmla="*/ 3136900 h 3803650"/>
                <a:gd name="connsiteX106" fmla="*/ 44450 w 3339137"/>
                <a:gd name="connsiteY106" fmla="*/ 3092450 h 3803650"/>
                <a:gd name="connsiteX107" fmla="*/ 63500 w 3339137"/>
                <a:gd name="connsiteY107" fmla="*/ 3009900 h 3803650"/>
                <a:gd name="connsiteX108" fmla="*/ 69850 w 3339137"/>
                <a:gd name="connsiteY108" fmla="*/ 2990850 h 3803650"/>
                <a:gd name="connsiteX109" fmla="*/ 98425 w 3339137"/>
                <a:gd name="connsiteY109" fmla="*/ 2914650 h 3803650"/>
                <a:gd name="connsiteX110" fmla="*/ 107950 w 3339137"/>
                <a:gd name="connsiteY110" fmla="*/ 2889250 h 3803650"/>
                <a:gd name="connsiteX111" fmla="*/ 107950 w 3339137"/>
                <a:gd name="connsiteY111" fmla="*/ 2870200 h 3803650"/>
                <a:gd name="connsiteX112" fmla="*/ 127000 w 3339137"/>
                <a:gd name="connsiteY112" fmla="*/ 2851150 h 3803650"/>
                <a:gd name="connsiteX113" fmla="*/ 152400 w 3339137"/>
                <a:gd name="connsiteY113" fmla="*/ 2813050 h 3803650"/>
                <a:gd name="connsiteX114" fmla="*/ 158750 w 3339137"/>
                <a:gd name="connsiteY114" fmla="*/ 2787650 h 3803650"/>
                <a:gd name="connsiteX115" fmla="*/ 165100 w 3339137"/>
                <a:gd name="connsiteY115" fmla="*/ 2768600 h 3803650"/>
                <a:gd name="connsiteX116" fmla="*/ 171450 w 3339137"/>
                <a:gd name="connsiteY116" fmla="*/ 2724150 h 3803650"/>
                <a:gd name="connsiteX117" fmla="*/ 196850 w 3339137"/>
                <a:gd name="connsiteY117" fmla="*/ 2667000 h 3803650"/>
                <a:gd name="connsiteX118" fmla="*/ 215900 w 3339137"/>
                <a:gd name="connsiteY118" fmla="*/ 2609850 h 3803650"/>
                <a:gd name="connsiteX119" fmla="*/ 228600 w 3339137"/>
                <a:gd name="connsiteY119" fmla="*/ 2590800 h 3803650"/>
                <a:gd name="connsiteX120" fmla="*/ 241300 w 3339137"/>
                <a:gd name="connsiteY120" fmla="*/ 2546350 h 3803650"/>
                <a:gd name="connsiteX121" fmla="*/ 254000 w 3339137"/>
                <a:gd name="connsiteY121" fmla="*/ 2527300 h 3803650"/>
                <a:gd name="connsiteX122" fmla="*/ 260350 w 3339137"/>
                <a:gd name="connsiteY122" fmla="*/ 2508250 h 3803650"/>
                <a:gd name="connsiteX123" fmla="*/ 279400 w 3339137"/>
                <a:gd name="connsiteY123" fmla="*/ 2495550 h 3803650"/>
                <a:gd name="connsiteX124" fmla="*/ 285750 w 3339137"/>
                <a:gd name="connsiteY124" fmla="*/ 2476500 h 3803650"/>
                <a:gd name="connsiteX125" fmla="*/ 317500 w 3339137"/>
                <a:gd name="connsiteY125" fmla="*/ 2432050 h 3803650"/>
                <a:gd name="connsiteX126" fmla="*/ 361950 w 3339137"/>
                <a:gd name="connsiteY126" fmla="*/ 2374900 h 3803650"/>
                <a:gd name="connsiteX127" fmla="*/ 374650 w 3339137"/>
                <a:gd name="connsiteY127" fmla="*/ 2355850 h 3803650"/>
                <a:gd name="connsiteX128" fmla="*/ 393700 w 3339137"/>
                <a:gd name="connsiteY128" fmla="*/ 2343150 h 3803650"/>
                <a:gd name="connsiteX129" fmla="*/ 400050 w 3339137"/>
                <a:gd name="connsiteY129" fmla="*/ 2324100 h 3803650"/>
                <a:gd name="connsiteX130" fmla="*/ 425450 w 3339137"/>
                <a:gd name="connsiteY130" fmla="*/ 2286000 h 3803650"/>
                <a:gd name="connsiteX131" fmla="*/ 463550 w 3339137"/>
                <a:gd name="connsiteY131" fmla="*/ 2247900 h 3803650"/>
                <a:gd name="connsiteX132" fmla="*/ 488950 w 3339137"/>
                <a:gd name="connsiteY132" fmla="*/ 2190750 h 3803650"/>
                <a:gd name="connsiteX133" fmla="*/ 495300 w 3339137"/>
                <a:gd name="connsiteY133" fmla="*/ 2171700 h 3803650"/>
                <a:gd name="connsiteX134" fmla="*/ 508000 w 3339137"/>
                <a:gd name="connsiteY134" fmla="*/ 2152650 h 3803650"/>
                <a:gd name="connsiteX135" fmla="*/ 514350 w 3339137"/>
                <a:gd name="connsiteY135" fmla="*/ 2133600 h 3803650"/>
                <a:gd name="connsiteX136" fmla="*/ 539750 w 3339137"/>
                <a:gd name="connsiteY136" fmla="*/ 2095500 h 3803650"/>
                <a:gd name="connsiteX137" fmla="*/ 552450 w 3339137"/>
                <a:gd name="connsiteY137" fmla="*/ 2076450 h 3803650"/>
                <a:gd name="connsiteX138" fmla="*/ 577850 w 3339137"/>
                <a:gd name="connsiteY138" fmla="*/ 2038350 h 3803650"/>
                <a:gd name="connsiteX139" fmla="*/ 590550 w 3339137"/>
                <a:gd name="connsiteY139" fmla="*/ 2019300 h 3803650"/>
                <a:gd name="connsiteX140" fmla="*/ 609600 w 3339137"/>
                <a:gd name="connsiteY140" fmla="*/ 2000250 h 3803650"/>
                <a:gd name="connsiteX141" fmla="*/ 622300 w 3339137"/>
                <a:gd name="connsiteY141" fmla="*/ 1962150 h 3803650"/>
                <a:gd name="connsiteX142" fmla="*/ 647700 w 3339137"/>
                <a:gd name="connsiteY142" fmla="*/ 1924050 h 3803650"/>
                <a:gd name="connsiteX143" fmla="*/ 654050 w 3339137"/>
                <a:gd name="connsiteY143" fmla="*/ 1905000 h 3803650"/>
                <a:gd name="connsiteX144" fmla="*/ 679450 w 3339137"/>
                <a:gd name="connsiteY144" fmla="*/ 1866900 h 3803650"/>
                <a:gd name="connsiteX145" fmla="*/ 692150 w 3339137"/>
                <a:gd name="connsiteY145" fmla="*/ 1847850 h 3803650"/>
                <a:gd name="connsiteX146" fmla="*/ 723900 w 3339137"/>
                <a:gd name="connsiteY146" fmla="*/ 1797050 h 3803650"/>
                <a:gd name="connsiteX147" fmla="*/ 736600 w 3339137"/>
                <a:gd name="connsiteY147" fmla="*/ 1778000 h 3803650"/>
                <a:gd name="connsiteX148" fmla="*/ 755650 w 3339137"/>
                <a:gd name="connsiteY148" fmla="*/ 1758950 h 3803650"/>
                <a:gd name="connsiteX149" fmla="*/ 774700 w 3339137"/>
                <a:gd name="connsiteY149" fmla="*/ 1714500 h 3803650"/>
                <a:gd name="connsiteX150" fmla="*/ 793750 w 3339137"/>
                <a:gd name="connsiteY150" fmla="*/ 1701800 h 3803650"/>
                <a:gd name="connsiteX151" fmla="*/ 812800 w 3339137"/>
                <a:gd name="connsiteY151" fmla="*/ 1676400 h 3803650"/>
                <a:gd name="connsiteX152" fmla="*/ 831850 w 3339137"/>
                <a:gd name="connsiteY152" fmla="*/ 1657350 h 3803650"/>
                <a:gd name="connsiteX153" fmla="*/ 857250 w 3339137"/>
                <a:gd name="connsiteY153" fmla="*/ 1619250 h 3803650"/>
                <a:gd name="connsiteX154" fmla="*/ 863600 w 3339137"/>
                <a:gd name="connsiteY154" fmla="*/ 1600200 h 3803650"/>
                <a:gd name="connsiteX155" fmla="*/ 882650 w 3339137"/>
                <a:gd name="connsiteY155" fmla="*/ 1587500 h 3803650"/>
                <a:gd name="connsiteX156" fmla="*/ 889000 w 3339137"/>
                <a:gd name="connsiteY156" fmla="*/ 1568450 h 3803650"/>
                <a:gd name="connsiteX157" fmla="*/ 927100 w 3339137"/>
                <a:gd name="connsiteY157" fmla="*/ 1530350 h 3803650"/>
                <a:gd name="connsiteX158" fmla="*/ 952500 w 3339137"/>
                <a:gd name="connsiteY158" fmla="*/ 1498600 h 3803650"/>
                <a:gd name="connsiteX159" fmla="*/ 965200 w 3339137"/>
                <a:gd name="connsiteY159" fmla="*/ 1473200 h 3803650"/>
                <a:gd name="connsiteX160" fmla="*/ 977900 w 3339137"/>
                <a:gd name="connsiteY160" fmla="*/ 1454150 h 3803650"/>
                <a:gd name="connsiteX161" fmla="*/ 990600 w 3339137"/>
                <a:gd name="connsiteY161" fmla="*/ 1416050 h 3803650"/>
                <a:gd name="connsiteX162" fmla="*/ 996950 w 3339137"/>
                <a:gd name="connsiteY162" fmla="*/ 1397000 h 3803650"/>
                <a:gd name="connsiteX163" fmla="*/ 1009650 w 3339137"/>
                <a:gd name="connsiteY163" fmla="*/ 1377950 h 3803650"/>
                <a:gd name="connsiteX164" fmla="*/ 1016000 w 3339137"/>
                <a:gd name="connsiteY164" fmla="*/ 1358900 h 3803650"/>
                <a:gd name="connsiteX165" fmla="*/ 1035050 w 3339137"/>
                <a:gd name="connsiteY165" fmla="*/ 1339850 h 3803650"/>
                <a:gd name="connsiteX166" fmla="*/ 1060450 w 3339137"/>
                <a:gd name="connsiteY166" fmla="*/ 1308100 h 3803650"/>
                <a:gd name="connsiteX167" fmla="*/ 1079500 w 3339137"/>
                <a:gd name="connsiteY167" fmla="*/ 1270000 h 3803650"/>
                <a:gd name="connsiteX168" fmla="*/ 1098550 w 3339137"/>
                <a:gd name="connsiteY168" fmla="*/ 1244600 h 3803650"/>
                <a:gd name="connsiteX169" fmla="*/ 1123950 w 3339137"/>
                <a:gd name="connsiteY169" fmla="*/ 1238250 h 3803650"/>
                <a:gd name="connsiteX170" fmla="*/ 1168400 w 3339137"/>
                <a:gd name="connsiteY170" fmla="*/ 1174750 h 3803650"/>
                <a:gd name="connsiteX171" fmla="*/ 1200150 w 3339137"/>
                <a:gd name="connsiteY171" fmla="*/ 1130300 h 3803650"/>
                <a:gd name="connsiteX172" fmla="*/ 1212850 w 3339137"/>
                <a:gd name="connsiteY172" fmla="*/ 1092200 h 3803650"/>
                <a:gd name="connsiteX173" fmla="*/ 1257300 w 3339137"/>
                <a:gd name="connsiteY173" fmla="*/ 1035050 h 3803650"/>
                <a:gd name="connsiteX174" fmla="*/ 1270000 w 3339137"/>
                <a:gd name="connsiteY174" fmla="*/ 1016000 h 3803650"/>
                <a:gd name="connsiteX175" fmla="*/ 1282700 w 3339137"/>
                <a:gd name="connsiteY175" fmla="*/ 996950 h 3803650"/>
                <a:gd name="connsiteX176" fmla="*/ 1314450 w 3339137"/>
                <a:gd name="connsiteY176" fmla="*/ 958850 h 3803650"/>
                <a:gd name="connsiteX177" fmla="*/ 1327150 w 3339137"/>
                <a:gd name="connsiteY177" fmla="*/ 933450 h 3803650"/>
                <a:gd name="connsiteX178" fmla="*/ 1339850 w 3339137"/>
                <a:gd name="connsiteY178" fmla="*/ 914400 h 3803650"/>
                <a:gd name="connsiteX179" fmla="*/ 1352550 w 3339137"/>
                <a:gd name="connsiteY179" fmla="*/ 876300 h 3803650"/>
                <a:gd name="connsiteX180" fmla="*/ 1358900 w 3339137"/>
                <a:gd name="connsiteY180" fmla="*/ 857250 h 3803650"/>
                <a:gd name="connsiteX181" fmla="*/ 1371600 w 3339137"/>
                <a:gd name="connsiteY181" fmla="*/ 838200 h 3803650"/>
                <a:gd name="connsiteX182" fmla="*/ 1377950 w 3339137"/>
                <a:gd name="connsiteY182" fmla="*/ 819150 h 3803650"/>
                <a:gd name="connsiteX183" fmla="*/ 1397000 w 3339137"/>
                <a:gd name="connsiteY183" fmla="*/ 793750 h 3803650"/>
                <a:gd name="connsiteX184" fmla="*/ 1422400 w 3339137"/>
                <a:gd name="connsiteY184" fmla="*/ 755650 h 3803650"/>
                <a:gd name="connsiteX185" fmla="*/ 1454150 w 3339137"/>
                <a:gd name="connsiteY185" fmla="*/ 717550 h 3803650"/>
                <a:gd name="connsiteX186" fmla="*/ 1473200 w 3339137"/>
                <a:gd name="connsiteY186" fmla="*/ 698500 h 3803650"/>
                <a:gd name="connsiteX187" fmla="*/ 1485900 w 3339137"/>
                <a:gd name="connsiteY187" fmla="*/ 679450 h 3803650"/>
                <a:gd name="connsiteX188" fmla="*/ 1524000 w 3339137"/>
                <a:gd name="connsiteY188" fmla="*/ 654050 h 3803650"/>
                <a:gd name="connsiteX189" fmla="*/ 1536700 w 3339137"/>
                <a:gd name="connsiteY189" fmla="*/ 635000 h 3803650"/>
                <a:gd name="connsiteX190" fmla="*/ 1549400 w 3339137"/>
                <a:gd name="connsiteY190" fmla="*/ 596900 h 3803650"/>
                <a:gd name="connsiteX191" fmla="*/ 1562100 w 3339137"/>
                <a:gd name="connsiteY191" fmla="*/ 577850 h 3803650"/>
                <a:gd name="connsiteX192" fmla="*/ 1568450 w 3339137"/>
                <a:gd name="connsiteY192" fmla="*/ 558800 h 3803650"/>
                <a:gd name="connsiteX193" fmla="*/ 1587500 w 3339137"/>
                <a:gd name="connsiteY193" fmla="*/ 546100 h 3803650"/>
                <a:gd name="connsiteX194" fmla="*/ 1600200 w 3339137"/>
                <a:gd name="connsiteY194" fmla="*/ 527050 h 3803650"/>
                <a:gd name="connsiteX195" fmla="*/ 1644650 w 3339137"/>
                <a:gd name="connsiteY195" fmla="*/ 469900 h 3803650"/>
                <a:gd name="connsiteX196" fmla="*/ 1676400 w 3339137"/>
                <a:gd name="connsiteY196" fmla="*/ 412750 h 3803650"/>
                <a:gd name="connsiteX197" fmla="*/ 1682750 w 3339137"/>
                <a:gd name="connsiteY197" fmla="*/ 387350 h 3803650"/>
                <a:gd name="connsiteX198" fmla="*/ 1714500 w 3339137"/>
                <a:gd name="connsiteY198" fmla="*/ 342900 h 3803650"/>
                <a:gd name="connsiteX199" fmla="*/ 1752600 w 3339137"/>
                <a:gd name="connsiteY199" fmla="*/ 317500 h 3803650"/>
                <a:gd name="connsiteX200" fmla="*/ 1771650 w 3339137"/>
                <a:gd name="connsiteY200" fmla="*/ 292100 h 3803650"/>
                <a:gd name="connsiteX201" fmla="*/ 1784350 w 3339137"/>
                <a:gd name="connsiteY201" fmla="*/ 273050 h 3803650"/>
                <a:gd name="connsiteX202" fmla="*/ 1803400 w 3339137"/>
                <a:gd name="connsiteY202" fmla="*/ 254000 h 3803650"/>
                <a:gd name="connsiteX203" fmla="*/ 1822450 w 3339137"/>
                <a:gd name="connsiteY203" fmla="*/ 215900 h 3803650"/>
                <a:gd name="connsiteX204" fmla="*/ 1828800 w 3339137"/>
                <a:gd name="connsiteY204" fmla="*/ 196850 h 3803650"/>
                <a:gd name="connsiteX205" fmla="*/ 1847850 w 3339137"/>
                <a:gd name="connsiteY205" fmla="*/ 177800 h 3803650"/>
                <a:gd name="connsiteX206" fmla="*/ 1892300 w 3339137"/>
                <a:gd name="connsiteY206" fmla="*/ 114300 h 3803650"/>
                <a:gd name="connsiteX207" fmla="*/ 1898650 w 3339137"/>
                <a:gd name="connsiteY207" fmla="*/ 95250 h 3803650"/>
                <a:gd name="connsiteX208" fmla="*/ 1911350 w 3339137"/>
                <a:gd name="connsiteY208" fmla="*/ 76200 h 3803650"/>
                <a:gd name="connsiteX209" fmla="*/ 1917700 w 3339137"/>
                <a:gd name="connsiteY209" fmla="*/ 57150 h 3803650"/>
                <a:gd name="connsiteX210" fmla="*/ 1943100 w 3339137"/>
                <a:gd name="connsiteY210" fmla="*/ 19050 h 3803650"/>
                <a:gd name="connsiteX211" fmla="*/ 1955800 w 3339137"/>
                <a:gd name="connsiteY211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79476 w 3339137"/>
                <a:gd name="connsiteY83" fmla="*/ 3692525 h 3803650"/>
                <a:gd name="connsiteX84" fmla="*/ 854075 w 3339137"/>
                <a:gd name="connsiteY84" fmla="*/ 3581400 h 3803650"/>
                <a:gd name="connsiteX85" fmla="*/ 825500 w 3339137"/>
                <a:gd name="connsiteY85" fmla="*/ 3562350 h 3803650"/>
                <a:gd name="connsiteX86" fmla="*/ 793750 w 3339137"/>
                <a:gd name="connsiteY86" fmla="*/ 3575050 h 3803650"/>
                <a:gd name="connsiteX87" fmla="*/ 781050 w 3339137"/>
                <a:gd name="connsiteY87" fmla="*/ 3594100 h 3803650"/>
                <a:gd name="connsiteX88" fmla="*/ 762000 w 3339137"/>
                <a:gd name="connsiteY88" fmla="*/ 3606800 h 3803650"/>
                <a:gd name="connsiteX89" fmla="*/ 673100 w 3339137"/>
                <a:gd name="connsiteY89" fmla="*/ 3625850 h 3803650"/>
                <a:gd name="connsiteX90" fmla="*/ 609600 w 3339137"/>
                <a:gd name="connsiteY90" fmla="*/ 3641725 h 3803650"/>
                <a:gd name="connsiteX91" fmla="*/ 495300 w 3339137"/>
                <a:gd name="connsiteY91" fmla="*/ 3657600 h 3803650"/>
                <a:gd name="connsiteX92" fmla="*/ 422275 w 3339137"/>
                <a:gd name="connsiteY92" fmla="*/ 3663950 h 3803650"/>
                <a:gd name="connsiteX93" fmla="*/ 165100 w 3339137"/>
                <a:gd name="connsiteY93" fmla="*/ 3676650 h 3803650"/>
                <a:gd name="connsiteX94" fmla="*/ 69850 w 3339137"/>
                <a:gd name="connsiteY94" fmla="*/ 3670300 h 3803650"/>
                <a:gd name="connsiteX95" fmla="*/ 63500 w 3339137"/>
                <a:gd name="connsiteY95" fmla="*/ 3651250 h 3803650"/>
                <a:gd name="connsiteX96" fmla="*/ 50800 w 3339137"/>
                <a:gd name="connsiteY96" fmla="*/ 3594100 h 3803650"/>
                <a:gd name="connsiteX97" fmla="*/ 38100 w 3339137"/>
                <a:gd name="connsiteY97" fmla="*/ 3562350 h 3803650"/>
                <a:gd name="connsiteX98" fmla="*/ 31750 w 3339137"/>
                <a:gd name="connsiteY98" fmla="*/ 3492500 h 3803650"/>
                <a:gd name="connsiteX99" fmla="*/ 25400 w 3339137"/>
                <a:gd name="connsiteY99" fmla="*/ 3473450 h 3803650"/>
                <a:gd name="connsiteX100" fmla="*/ 19050 w 3339137"/>
                <a:gd name="connsiteY100" fmla="*/ 3416300 h 3803650"/>
                <a:gd name="connsiteX101" fmla="*/ 6350 w 3339137"/>
                <a:gd name="connsiteY101" fmla="*/ 3378200 h 3803650"/>
                <a:gd name="connsiteX102" fmla="*/ 0 w 3339137"/>
                <a:gd name="connsiteY102" fmla="*/ 3340100 h 3803650"/>
                <a:gd name="connsiteX103" fmla="*/ 19050 w 3339137"/>
                <a:gd name="connsiteY103" fmla="*/ 3187700 h 3803650"/>
                <a:gd name="connsiteX104" fmla="*/ 25400 w 3339137"/>
                <a:gd name="connsiteY104" fmla="*/ 3168650 h 3803650"/>
                <a:gd name="connsiteX105" fmla="*/ 31750 w 3339137"/>
                <a:gd name="connsiteY105" fmla="*/ 3136900 h 3803650"/>
                <a:gd name="connsiteX106" fmla="*/ 44450 w 3339137"/>
                <a:gd name="connsiteY106" fmla="*/ 3092450 h 3803650"/>
                <a:gd name="connsiteX107" fmla="*/ 63500 w 3339137"/>
                <a:gd name="connsiteY107" fmla="*/ 3009900 h 3803650"/>
                <a:gd name="connsiteX108" fmla="*/ 69850 w 3339137"/>
                <a:gd name="connsiteY108" fmla="*/ 2990850 h 3803650"/>
                <a:gd name="connsiteX109" fmla="*/ 98425 w 3339137"/>
                <a:gd name="connsiteY109" fmla="*/ 2914650 h 3803650"/>
                <a:gd name="connsiteX110" fmla="*/ 107950 w 3339137"/>
                <a:gd name="connsiteY110" fmla="*/ 2889250 h 3803650"/>
                <a:gd name="connsiteX111" fmla="*/ 107950 w 3339137"/>
                <a:gd name="connsiteY111" fmla="*/ 2870200 h 3803650"/>
                <a:gd name="connsiteX112" fmla="*/ 127000 w 3339137"/>
                <a:gd name="connsiteY112" fmla="*/ 2851150 h 3803650"/>
                <a:gd name="connsiteX113" fmla="*/ 152400 w 3339137"/>
                <a:gd name="connsiteY113" fmla="*/ 2813050 h 3803650"/>
                <a:gd name="connsiteX114" fmla="*/ 158750 w 3339137"/>
                <a:gd name="connsiteY114" fmla="*/ 2787650 h 3803650"/>
                <a:gd name="connsiteX115" fmla="*/ 165100 w 3339137"/>
                <a:gd name="connsiteY115" fmla="*/ 2768600 h 3803650"/>
                <a:gd name="connsiteX116" fmla="*/ 171450 w 3339137"/>
                <a:gd name="connsiteY116" fmla="*/ 2724150 h 3803650"/>
                <a:gd name="connsiteX117" fmla="*/ 196850 w 3339137"/>
                <a:gd name="connsiteY117" fmla="*/ 2667000 h 3803650"/>
                <a:gd name="connsiteX118" fmla="*/ 215900 w 3339137"/>
                <a:gd name="connsiteY118" fmla="*/ 2609850 h 3803650"/>
                <a:gd name="connsiteX119" fmla="*/ 228600 w 3339137"/>
                <a:gd name="connsiteY119" fmla="*/ 2590800 h 3803650"/>
                <a:gd name="connsiteX120" fmla="*/ 241300 w 3339137"/>
                <a:gd name="connsiteY120" fmla="*/ 2546350 h 3803650"/>
                <a:gd name="connsiteX121" fmla="*/ 254000 w 3339137"/>
                <a:gd name="connsiteY121" fmla="*/ 2527300 h 3803650"/>
                <a:gd name="connsiteX122" fmla="*/ 260350 w 3339137"/>
                <a:gd name="connsiteY122" fmla="*/ 2508250 h 3803650"/>
                <a:gd name="connsiteX123" fmla="*/ 279400 w 3339137"/>
                <a:gd name="connsiteY123" fmla="*/ 2495550 h 3803650"/>
                <a:gd name="connsiteX124" fmla="*/ 285750 w 3339137"/>
                <a:gd name="connsiteY124" fmla="*/ 2476500 h 3803650"/>
                <a:gd name="connsiteX125" fmla="*/ 317500 w 3339137"/>
                <a:gd name="connsiteY125" fmla="*/ 2432050 h 3803650"/>
                <a:gd name="connsiteX126" fmla="*/ 361950 w 3339137"/>
                <a:gd name="connsiteY126" fmla="*/ 2374900 h 3803650"/>
                <a:gd name="connsiteX127" fmla="*/ 374650 w 3339137"/>
                <a:gd name="connsiteY127" fmla="*/ 2355850 h 3803650"/>
                <a:gd name="connsiteX128" fmla="*/ 393700 w 3339137"/>
                <a:gd name="connsiteY128" fmla="*/ 2343150 h 3803650"/>
                <a:gd name="connsiteX129" fmla="*/ 400050 w 3339137"/>
                <a:gd name="connsiteY129" fmla="*/ 2324100 h 3803650"/>
                <a:gd name="connsiteX130" fmla="*/ 425450 w 3339137"/>
                <a:gd name="connsiteY130" fmla="*/ 2286000 h 3803650"/>
                <a:gd name="connsiteX131" fmla="*/ 457200 w 3339137"/>
                <a:gd name="connsiteY131" fmla="*/ 2247900 h 3803650"/>
                <a:gd name="connsiteX132" fmla="*/ 488950 w 3339137"/>
                <a:gd name="connsiteY132" fmla="*/ 2190750 h 3803650"/>
                <a:gd name="connsiteX133" fmla="*/ 495300 w 3339137"/>
                <a:gd name="connsiteY133" fmla="*/ 2171700 h 3803650"/>
                <a:gd name="connsiteX134" fmla="*/ 508000 w 3339137"/>
                <a:gd name="connsiteY134" fmla="*/ 2152650 h 3803650"/>
                <a:gd name="connsiteX135" fmla="*/ 514350 w 3339137"/>
                <a:gd name="connsiteY135" fmla="*/ 2133600 h 3803650"/>
                <a:gd name="connsiteX136" fmla="*/ 539750 w 3339137"/>
                <a:gd name="connsiteY136" fmla="*/ 2095500 h 3803650"/>
                <a:gd name="connsiteX137" fmla="*/ 552450 w 3339137"/>
                <a:gd name="connsiteY137" fmla="*/ 2076450 h 3803650"/>
                <a:gd name="connsiteX138" fmla="*/ 577850 w 3339137"/>
                <a:gd name="connsiteY138" fmla="*/ 2038350 h 3803650"/>
                <a:gd name="connsiteX139" fmla="*/ 590550 w 3339137"/>
                <a:gd name="connsiteY139" fmla="*/ 2019300 h 3803650"/>
                <a:gd name="connsiteX140" fmla="*/ 609600 w 3339137"/>
                <a:gd name="connsiteY140" fmla="*/ 2000250 h 3803650"/>
                <a:gd name="connsiteX141" fmla="*/ 622300 w 3339137"/>
                <a:gd name="connsiteY141" fmla="*/ 1962150 h 3803650"/>
                <a:gd name="connsiteX142" fmla="*/ 647700 w 3339137"/>
                <a:gd name="connsiteY142" fmla="*/ 1924050 h 3803650"/>
                <a:gd name="connsiteX143" fmla="*/ 654050 w 3339137"/>
                <a:gd name="connsiteY143" fmla="*/ 1905000 h 3803650"/>
                <a:gd name="connsiteX144" fmla="*/ 679450 w 3339137"/>
                <a:gd name="connsiteY144" fmla="*/ 1866900 h 3803650"/>
                <a:gd name="connsiteX145" fmla="*/ 692150 w 3339137"/>
                <a:gd name="connsiteY145" fmla="*/ 1847850 h 3803650"/>
                <a:gd name="connsiteX146" fmla="*/ 723900 w 3339137"/>
                <a:gd name="connsiteY146" fmla="*/ 1797050 h 3803650"/>
                <a:gd name="connsiteX147" fmla="*/ 736600 w 3339137"/>
                <a:gd name="connsiteY147" fmla="*/ 1778000 h 3803650"/>
                <a:gd name="connsiteX148" fmla="*/ 755650 w 3339137"/>
                <a:gd name="connsiteY148" fmla="*/ 1758950 h 3803650"/>
                <a:gd name="connsiteX149" fmla="*/ 774700 w 3339137"/>
                <a:gd name="connsiteY149" fmla="*/ 1714500 h 3803650"/>
                <a:gd name="connsiteX150" fmla="*/ 793750 w 3339137"/>
                <a:gd name="connsiteY150" fmla="*/ 1701800 h 3803650"/>
                <a:gd name="connsiteX151" fmla="*/ 812800 w 3339137"/>
                <a:gd name="connsiteY151" fmla="*/ 1676400 h 3803650"/>
                <a:gd name="connsiteX152" fmla="*/ 831850 w 3339137"/>
                <a:gd name="connsiteY152" fmla="*/ 1657350 h 3803650"/>
                <a:gd name="connsiteX153" fmla="*/ 857250 w 3339137"/>
                <a:gd name="connsiteY153" fmla="*/ 1619250 h 3803650"/>
                <a:gd name="connsiteX154" fmla="*/ 863600 w 3339137"/>
                <a:gd name="connsiteY154" fmla="*/ 1600200 h 3803650"/>
                <a:gd name="connsiteX155" fmla="*/ 882650 w 3339137"/>
                <a:gd name="connsiteY155" fmla="*/ 1587500 h 3803650"/>
                <a:gd name="connsiteX156" fmla="*/ 889000 w 3339137"/>
                <a:gd name="connsiteY156" fmla="*/ 1568450 h 3803650"/>
                <a:gd name="connsiteX157" fmla="*/ 927100 w 3339137"/>
                <a:gd name="connsiteY157" fmla="*/ 1530350 h 3803650"/>
                <a:gd name="connsiteX158" fmla="*/ 952500 w 3339137"/>
                <a:gd name="connsiteY158" fmla="*/ 1498600 h 3803650"/>
                <a:gd name="connsiteX159" fmla="*/ 965200 w 3339137"/>
                <a:gd name="connsiteY159" fmla="*/ 1473200 h 3803650"/>
                <a:gd name="connsiteX160" fmla="*/ 977900 w 3339137"/>
                <a:gd name="connsiteY160" fmla="*/ 1454150 h 3803650"/>
                <a:gd name="connsiteX161" fmla="*/ 990600 w 3339137"/>
                <a:gd name="connsiteY161" fmla="*/ 1416050 h 3803650"/>
                <a:gd name="connsiteX162" fmla="*/ 996950 w 3339137"/>
                <a:gd name="connsiteY162" fmla="*/ 1397000 h 3803650"/>
                <a:gd name="connsiteX163" fmla="*/ 1009650 w 3339137"/>
                <a:gd name="connsiteY163" fmla="*/ 1377950 h 3803650"/>
                <a:gd name="connsiteX164" fmla="*/ 1016000 w 3339137"/>
                <a:gd name="connsiteY164" fmla="*/ 1358900 h 3803650"/>
                <a:gd name="connsiteX165" fmla="*/ 1035050 w 3339137"/>
                <a:gd name="connsiteY165" fmla="*/ 1339850 h 3803650"/>
                <a:gd name="connsiteX166" fmla="*/ 1060450 w 3339137"/>
                <a:gd name="connsiteY166" fmla="*/ 1308100 h 3803650"/>
                <a:gd name="connsiteX167" fmla="*/ 1079500 w 3339137"/>
                <a:gd name="connsiteY167" fmla="*/ 1270000 h 3803650"/>
                <a:gd name="connsiteX168" fmla="*/ 1098550 w 3339137"/>
                <a:gd name="connsiteY168" fmla="*/ 1244600 h 3803650"/>
                <a:gd name="connsiteX169" fmla="*/ 1123950 w 3339137"/>
                <a:gd name="connsiteY169" fmla="*/ 1238250 h 3803650"/>
                <a:gd name="connsiteX170" fmla="*/ 1168400 w 3339137"/>
                <a:gd name="connsiteY170" fmla="*/ 1174750 h 3803650"/>
                <a:gd name="connsiteX171" fmla="*/ 1200150 w 3339137"/>
                <a:gd name="connsiteY171" fmla="*/ 1130300 h 3803650"/>
                <a:gd name="connsiteX172" fmla="*/ 1212850 w 3339137"/>
                <a:gd name="connsiteY172" fmla="*/ 1092200 h 3803650"/>
                <a:gd name="connsiteX173" fmla="*/ 1257300 w 3339137"/>
                <a:gd name="connsiteY173" fmla="*/ 1035050 h 3803650"/>
                <a:gd name="connsiteX174" fmla="*/ 1270000 w 3339137"/>
                <a:gd name="connsiteY174" fmla="*/ 1016000 h 3803650"/>
                <a:gd name="connsiteX175" fmla="*/ 1282700 w 3339137"/>
                <a:gd name="connsiteY175" fmla="*/ 996950 h 3803650"/>
                <a:gd name="connsiteX176" fmla="*/ 1314450 w 3339137"/>
                <a:gd name="connsiteY176" fmla="*/ 958850 h 3803650"/>
                <a:gd name="connsiteX177" fmla="*/ 1327150 w 3339137"/>
                <a:gd name="connsiteY177" fmla="*/ 933450 h 3803650"/>
                <a:gd name="connsiteX178" fmla="*/ 1339850 w 3339137"/>
                <a:gd name="connsiteY178" fmla="*/ 914400 h 3803650"/>
                <a:gd name="connsiteX179" fmla="*/ 1352550 w 3339137"/>
                <a:gd name="connsiteY179" fmla="*/ 876300 h 3803650"/>
                <a:gd name="connsiteX180" fmla="*/ 1358900 w 3339137"/>
                <a:gd name="connsiteY180" fmla="*/ 857250 h 3803650"/>
                <a:gd name="connsiteX181" fmla="*/ 1371600 w 3339137"/>
                <a:gd name="connsiteY181" fmla="*/ 838200 h 3803650"/>
                <a:gd name="connsiteX182" fmla="*/ 1377950 w 3339137"/>
                <a:gd name="connsiteY182" fmla="*/ 819150 h 3803650"/>
                <a:gd name="connsiteX183" fmla="*/ 1397000 w 3339137"/>
                <a:gd name="connsiteY183" fmla="*/ 793750 h 3803650"/>
                <a:gd name="connsiteX184" fmla="*/ 1422400 w 3339137"/>
                <a:gd name="connsiteY184" fmla="*/ 755650 h 3803650"/>
                <a:gd name="connsiteX185" fmla="*/ 1454150 w 3339137"/>
                <a:gd name="connsiteY185" fmla="*/ 717550 h 3803650"/>
                <a:gd name="connsiteX186" fmla="*/ 1473200 w 3339137"/>
                <a:gd name="connsiteY186" fmla="*/ 698500 h 3803650"/>
                <a:gd name="connsiteX187" fmla="*/ 1485900 w 3339137"/>
                <a:gd name="connsiteY187" fmla="*/ 679450 h 3803650"/>
                <a:gd name="connsiteX188" fmla="*/ 1524000 w 3339137"/>
                <a:gd name="connsiteY188" fmla="*/ 654050 h 3803650"/>
                <a:gd name="connsiteX189" fmla="*/ 1536700 w 3339137"/>
                <a:gd name="connsiteY189" fmla="*/ 635000 h 3803650"/>
                <a:gd name="connsiteX190" fmla="*/ 1549400 w 3339137"/>
                <a:gd name="connsiteY190" fmla="*/ 596900 h 3803650"/>
                <a:gd name="connsiteX191" fmla="*/ 1562100 w 3339137"/>
                <a:gd name="connsiteY191" fmla="*/ 577850 h 3803650"/>
                <a:gd name="connsiteX192" fmla="*/ 1568450 w 3339137"/>
                <a:gd name="connsiteY192" fmla="*/ 558800 h 3803650"/>
                <a:gd name="connsiteX193" fmla="*/ 1587500 w 3339137"/>
                <a:gd name="connsiteY193" fmla="*/ 546100 h 3803650"/>
                <a:gd name="connsiteX194" fmla="*/ 1600200 w 3339137"/>
                <a:gd name="connsiteY194" fmla="*/ 527050 h 3803650"/>
                <a:gd name="connsiteX195" fmla="*/ 1644650 w 3339137"/>
                <a:gd name="connsiteY195" fmla="*/ 469900 h 3803650"/>
                <a:gd name="connsiteX196" fmla="*/ 1676400 w 3339137"/>
                <a:gd name="connsiteY196" fmla="*/ 412750 h 3803650"/>
                <a:gd name="connsiteX197" fmla="*/ 1682750 w 3339137"/>
                <a:gd name="connsiteY197" fmla="*/ 387350 h 3803650"/>
                <a:gd name="connsiteX198" fmla="*/ 1714500 w 3339137"/>
                <a:gd name="connsiteY198" fmla="*/ 342900 h 3803650"/>
                <a:gd name="connsiteX199" fmla="*/ 1752600 w 3339137"/>
                <a:gd name="connsiteY199" fmla="*/ 317500 h 3803650"/>
                <a:gd name="connsiteX200" fmla="*/ 1771650 w 3339137"/>
                <a:gd name="connsiteY200" fmla="*/ 292100 h 3803650"/>
                <a:gd name="connsiteX201" fmla="*/ 1784350 w 3339137"/>
                <a:gd name="connsiteY201" fmla="*/ 273050 h 3803650"/>
                <a:gd name="connsiteX202" fmla="*/ 1803400 w 3339137"/>
                <a:gd name="connsiteY202" fmla="*/ 254000 h 3803650"/>
                <a:gd name="connsiteX203" fmla="*/ 1822450 w 3339137"/>
                <a:gd name="connsiteY203" fmla="*/ 215900 h 3803650"/>
                <a:gd name="connsiteX204" fmla="*/ 1828800 w 3339137"/>
                <a:gd name="connsiteY204" fmla="*/ 196850 h 3803650"/>
                <a:gd name="connsiteX205" fmla="*/ 1847850 w 3339137"/>
                <a:gd name="connsiteY205" fmla="*/ 177800 h 3803650"/>
                <a:gd name="connsiteX206" fmla="*/ 1892300 w 3339137"/>
                <a:gd name="connsiteY206" fmla="*/ 114300 h 3803650"/>
                <a:gd name="connsiteX207" fmla="*/ 1898650 w 3339137"/>
                <a:gd name="connsiteY207" fmla="*/ 95250 h 3803650"/>
                <a:gd name="connsiteX208" fmla="*/ 1911350 w 3339137"/>
                <a:gd name="connsiteY208" fmla="*/ 76200 h 3803650"/>
                <a:gd name="connsiteX209" fmla="*/ 1917700 w 3339137"/>
                <a:gd name="connsiteY209" fmla="*/ 57150 h 3803650"/>
                <a:gd name="connsiteX210" fmla="*/ 1943100 w 3339137"/>
                <a:gd name="connsiteY210" fmla="*/ 19050 h 3803650"/>
                <a:gd name="connsiteX211" fmla="*/ 1955800 w 3339137"/>
                <a:gd name="connsiteY211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79476 w 3339137"/>
                <a:gd name="connsiteY83" fmla="*/ 3692525 h 3803650"/>
                <a:gd name="connsiteX84" fmla="*/ 854075 w 3339137"/>
                <a:gd name="connsiteY84" fmla="*/ 3581400 h 3803650"/>
                <a:gd name="connsiteX85" fmla="*/ 825500 w 3339137"/>
                <a:gd name="connsiteY85" fmla="*/ 3562350 h 3803650"/>
                <a:gd name="connsiteX86" fmla="*/ 793750 w 3339137"/>
                <a:gd name="connsiteY86" fmla="*/ 3575050 h 3803650"/>
                <a:gd name="connsiteX87" fmla="*/ 781050 w 3339137"/>
                <a:gd name="connsiteY87" fmla="*/ 3594100 h 3803650"/>
                <a:gd name="connsiteX88" fmla="*/ 762000 w 3339137"/>
                <a:gd name="connsiteY88" fmla="*/ 3606800 h 3803650"/>
                <a:gd name="connsiteX89" fmla="*/ 673100 w 3339137"/>
                <a:gd name="connsiteY89" fmla="*/ 3625850 h 3803650"/>
                <a:gd name="connsiteX90" fmla="*/ 609600 w 3339137"/>
                <a:gd name="connsiteY90" fmla="*/ 3641725 h 3803650"/>
                <a:gd name="connsiteX91" fmla="*/ 495300 w 3339137"/>
                <a:gd name="connsiteY91" fmla="*/ 3657600 h 3803650"/>
                <a:gd name="connsiteX92" fmla="*/ 422275 w 3339137"/>
                <a:gd name="connsiteY92" fmla="*/ 3663950 h 3803650"/>
                <a:gd name="connsiteX93" fmla="*/ 165100 w 3339137"/>
                <a:gd name="connsiteY93" fmla="*/ 3676650 h 3803650"/>
                <a:gd name="connsiteX94" fmla="*/ 69850 w 3339137"/>
                <a:gd name="connsiteY94" fmla="*/ 3670300 h 3803650"/>
                <a:gd name="connsiteX95" fmla="*/ 63500 w 3339137"/>
                <a:gd name="connsiteY95" fmla="*/ 3651250 h 3803650"/>
                <a:gd name="connsiteX96" fmla="*/ 50800 w 3339137"/>
                <a:gd name="connsiteY96" fmla="*/ 3594100 h 3803650"/>
                <a:gd name="connsiteX97" fmla="*/ 38100 w 3339137"/>
                <a:gd name="connsiteY97" fmla="*/ 3562350 h 3803650"/>
                <a:gd name="connsiteX98" fmla="*/ 31750 w 3339137"/>
                <a:gd name="connsiteY98" fmla="*/ 3492500 h 3803650"/>
                <a:gd name="connsiteX99" fmla="*/ 25400 w 3339137"/>
                <a:gd name="connsiteY99" fmla="*/ 3473450 h 3803650"/>
                <a:gd name="connsiteX100" fmla="*/ 19050 w 3339137"/>
                <a:gd name="connsiteY100" fmla="*/ 3416300 h 3803650"/>
                <a:gd name="connsiteX101" fmla="*/ 6350 w 3339137"/>
                <a:gd name="connsiteY101" fmla="*/ 3378200 h 3803650"/>
                <a:gd name="connsiteX102" fmla="*/ 0 w 3339137"/>
                <a:gd name="connsiteY102" fmla="*/ 3340100 h 3803650"/>
                <a:gd name="connsiteX103" fmla="*/ 19050 w 3339137"/>
                <a:gd name="connsiteY103" fmla="*/ 3187700 h 3803650"/>
                <a:gd name="connsiteX104" fmla="*/ 25400 w 3339137"/>
                <a:gd name="connsiteY104" fmla="*/ 3168650 h 3803650"/>
                <a:gd name="connsiteX105" fmla="*/ 31750 w 3339137"/>
                <a:gd name="connsiteY105" fmla="*/ 3136900 h 3803650"/>
                <a:gd name="connsiteX106" fmla="*/ 44450 w 3339137"/>
                <a:gd name="connsiteY106" fmla="*/ 3092450 h 3803650"/>
                <a:gd name="connsiteX107" fmla="*/ 63500 w 3339137"/>
                <a:gd name="connsiteY107" fmla="*/ 3009900 h 3803650"/>
                <a:gd name="connsiteX108" fmla="*/ 69850 w 3339137"/>
                <a:gd name="connsiteY108" fmla="*/ 2990850 h 3803650"/>
                <a:gd name="connsiteX109" fmla="*/ 98425 w 3339137"/>
                <a:gd name="connsiteY109" fmla="*/ 2914650 h 3803650"/>
                <a:gd name="connsiteX110" fmla="*/ 107950 w 3339137"/>
                <a:gd name="connsiteY110" fmla="*/ 2889250 h 3803650"/>
                <a:gd name="connsiteX111" fmla="*/ 107950 w 3339137"/>
                <a:gd name="connsiteY111" fmla="*/ 2870200 h 3803650"/>
                <a:gd name="connsiteX112" fmla="*/ 127000 w 3339137"/>
                <a:gd name="connsiteY112" fmla="*/ 2851150 h 3803650"/>
                <a:gd name="connsiteX113" fmla="*/ 152400 w 3339137"/>
                <a:gd name="connsiteY113" fmla="*/ 2813050 h 3803650"/>
                <a:gd name="connsiteX114" fmla="*/ 158750 w 3339137"/>
                <a:gd name="connsiteY114" fmla="*/ 2787650 h 3803650"/>
                <a:gd name="connsiteX115" fmla="*/ 165100 w 3339137"/>
                <a:gd name="connsiteY115" fmla="*/ 2768600 h 3803650"/>
                <a:gd name="connsiteX116" fmla="*/ 171450 w 3339137"/>
                <a:gd name="connsiteY116" fmla="*/ 2724150 h 3803650"/>
                <a:gd name="connsiteX117" fmla="*/ 196850 w 3339137"/>
                <a:gd name="connsiteY117" fmla="*/ 2667000 h 3803650"/>
                <a:gd name="connsiteX118" fmla="*/ 215900 w 3339137"/>
                <a:gd name="connsiteY118" fmla="*/ 2609850 h 3803650"/>
                <a:gd name="connsiteX119" fmla="*/ 228600 w 3339137"/>
                <a:gd name="connsiteY119" fmla="*/ 2590800 h 3803650"/>
                <a:gd name="connsiteX120" fmla="*/ 241300 w 3339137"/>
                <a:gd name="connsiteY120" fmla="*/ 2546350 h 3803650"/>
                <a:gd name="connsiteX121" fmla="*/ 254000 w 3339137"/>
                <a:gd name="connsiteY121" fmla="*/ 2527300 h 3803650"/>
                <a:gd name="connsiteX122" fmla="*/ 260350 w 3339137"/>
                <a:gd name="connsiteY122" fmla="*/ 2508250 h 3803650"/>
                <a:gd name="connsiteX123" fmla="*/ 279400 w 3339137"/>
                <a:gd name="connsiteY123" fmla="*/ 2495550 h 3803650"/>
                <a:gd name="connsiteX124" fmla="*/ 285750 w 3339137"/>
                <a:gd name="connsiteY124" fmla="*/ 2476500 h 3803650"/>
                <a:gd name="connsiteX125" fmla="*/ 317500 w 3339137"/>
                <a:gd name="connsiteY125" fmla="*/ 2432050 h 3803650"/>
                <a:gd name="connsiteX126" fmla="*/ 361950 w 3339137"/>
                <a:gd name="connsiteY126" fmla="*/ 2374900 h 3803650"/>
                <a:gd name="connsiteX127" fmla="*/ 374650 w 3339137"/>
                <a:gd name="connsiteY127" fmla="*/ 2355850 h 3803650"/>
                <a:gd name="connsiteX128" fmla="*/ 393700 w 3339137"/>
                <a:gd name="connsiteY128" fmla="*/ 2343150 h 3803650"/>
                <a:gd name="connsiteX129" fmla="*/ 400050 w 3339137"/>
                <a:gd name="connsiteY129" fmla="*/ 2324100 h 3803650"/>
                <a:gd name="connsiteX130" fmla="*/ 425450 w 3339137"/>
                <a:gd name="connsiteY130" fmla="*/ 2286000 h 3803650"/>
                <a:gd name="connsiteX131" fmla="*/ 457200 w 3339137"/>
                <a:gd name="connsiteY131" fmla="*/ 2247900 h 3803650"/>
                <a:gd name="connsiteX132" fmla="*/ 488950 w 3339137"/>
                <a:gd name="connsiteY132" fmla="*/ 2190750 h 3803650"/>
                <a:gd name="connsiteX133" fmla="*/ 495300 w 3339137"/>
                <a:gd name="connsiteY133" fmla="*/ 2171700 h 3803650"/>
                <a:gd name="connsiteX134" fmla="*/ 508000 w 3339137"/>
                <a:gd name="connsiteY134" fmla="*/ 2152650 h 3803650"/>
                <a:gd name="connsiteX135" fmla="*/ 514350 w 3339137"/>
                <a:gd name="connsiteY135" fmla="*/ 2133600 h 3803650"/>
                <a:gd name="connsiteX136" fmla="*/ 539750 w 3339137"/>
                <a:gd name="connsiteY136" fmla="*/ 2095500 h 3803650"/>
                <a:gd name="connsiteX137" fmla="*/ 552450 w 3339137"/>
                <a:gd name="connsiteY137" fmla="*/ 2076450 h 3803650"/>
                <a:gd name="connsiteX138" fmla="*/ 577850 w 3339137"/>
                <a:gd name="connsiteY138" fmla="*/ 2038350 h 3803650"/>
                <a:gd name="connsiteX139" fmla="*/ 590550 w 3339137"/>
                <a:gd name="connsiteY139" fmla="*/ 2019300 h 3803650"/>
                <a:gd name="connsiteX140" fmla="*/ 609600 w 3339137"/>
                <a:gd name="connsiteY140" fmla="*/ 2000250 h 3803650"/>
                <a:gd name="connsiteX141" fmla="*/ 622300 w 3339137"/>
                <a:gd name="connsiteY141" fmla="*/ 1962150 h 3803650"/>
                <a:gd name="connsiteX142" fmla="*/ 647700 w 3339137"/>
                <a:gd name="connsiteY142" fmla="*/ 1924050 h 3803650"/>
                <a:gd name="connsiteX143" fmla="*/ 654050 w 3339137"/>
                <a:gd name="connsiteY143" fmla="*/ 1905000 h 3803650"/>
                <a:gd name="connsiteX144" fmla="*/ 679450 w 3339137"/>
                <a:gd name="connsiteY144" fmla="*/ 1866900 h 3803650"/>
                <a:gd name="connsiteX145" fmla="*/ 692150 w 3339137"/>
                <a:gd name="connsiteY145" fmla="*/ 1847850 h 3803650"/>
                <a:gd name="connsiteX146" fmla="*/ 723900 w 3339137"/>
                <a:gd name="connsiteY146" fmla="*/ 1797050 h 3803650"/>
                <a:gd name="connsiteX147" fmla="*/ 736600 w 3339137"/>
                <a:gd name="connsiteY147" fmla="*/ 1778000 h 3803650"/>
                <a:gd name="connsiteX148" fmla="*/ 755650 w 3339137"/>
                <a:gd name="connsiteY148" fmla="*/ 1758950 h 3803650"/>
                <a:gd name="connsiteX149" fmla="*/ 774700 w 3339137"/>
                <a:gd name="connsiteY149" fmla="*/ 1714500 h 3803650"/>
                <a:gd name="connsiteX150" fmla="*/ 793750 w 3339137"/>
                <a:gd name="connsiteY150" fmla="*/ 1701800 h 3803650"/>
                <a:gd name="connsiteX151" fmla="*/ 812800 w 3339137"/>
                <a:gd name="connsiteY151" fmla="*/ 1676400 h 3803650"/>
                <a:gd name="connsiteX152" fmla="*/ 831850 w 3339137"/>
                <a:gd name="connsiteY152" fmla="*/ 1657350 h 3803650"/>
                <a:gd name="connsiteX153" fmla="*/ 857250 w 3339137"/>
                <a:gd name="connsiteY153" fmla="*/ 1619250 h 3803650"/>
                <a:gd name="connsiteX154" fmla="*/ 863600 w 3339137"/>
                <a:gd name="connsiteY154" fmla="*/ 1600200 h 3803650"/>
                <a:gd name="connsiteX155" fmla="*/ 882650 w 3339137"/>
                <a:gd name="connsiteY155" fmla="*/ 1587500 h 3803650"/>
                <a:gd name="connsiteX156" fmla="*/ 889000 w 3339137"/>
                <a:gd name="connsiteY156" fmla="*/ 1568450 h 3803650"/>
                <a:gd name="connsiteX157" fmla="*/ 927100 w 3339137"/>
                <a:gd name="connsiteY157" fmla="*/ 1530350 h 3803650"/>
                <a:gd name="connsiteX158" fmla="*/ 952500 w 3339137"/>
                <a:gd name="connsiteY158" fmla="*/ 1498600 h 3803650"/>
                <a:gd name="connsiteX159" fmla="*/ 965200 w 3339137"/>
                <a:gd name="connsiteY159" fmla="*/ 1473200 h 3803650"/>
                <a:gd name="connsiteX160" fmla="*/ 977900 w 3339137"/>
                <a:gd name="connsiteY160" fmla="*/ 1454150 h 3803650"/>
                <a:gd name="connsiteX161" fmla="*/ 990600 w 3339137"/>
                <a:gd name="connsiteY161" fmla="*/ 1416050 h 3803650"/>
                <a:gd name="connsiteX162" fmla="*/ 996950 w 3339137"/>
                <a:gd name="connsiteY162" fmla="*/ 1397000 h 3803650"/>
                <a:gd name="connsiteX163" fmla="*/ 1009650 w 3339137"/>
                <a:gd name="connsiteY163" fmla="*/ 1377950 h 3803650"/>
                <a:gd name="connsiteX164" fmla="*/ 1016000 w 3339137"/>
                <a:gd name="connsiteY164" fmla="*/ 1358900 h 3803650"/>
                <a:gd name="connsiteX165" fmla="*/ 1035050 w 3339137"/>
                <a:gd name="connsiteY165" fmla="*/ 1339850 h 3803650"/>
                <a:gd name="connsiteX166" fmla="*/ 1060450 w 3339137"/>
                <a:gd name="connsiteY166" fmla="*/ 1308100 h 3803650"/>
                <a:gd name="connsiteX167" fmla="*/ 1079500 w 3339137"/>
                <a:gd name="connsiteY167" fmla="*/ 1270000 h 3803650"/>
                <a:gd name="connsiteX168" fmla="*/ 1101725 w 3339137"/>
                <a:gd name="connsiteY168" fmla="*/ 1263650 h 3803650"/>
                <a:gd name="connsiteX169" fmla="*/ 1123950 w 3339137"/>
                <a:gd name="connsiteY169" fmla="*/ 1238250 h 3803650"/>
                <a:gd name="connsiteX170" fmla="*/ 1168400 w 3339137"/>
                <a:gd name="connsiteY170" fmla="*/ 1174750 h 3803650"/>
                <a:gd name="connsiteX171" fmla="*/ 1200150 w 3339137"/>
                <a:gd name="connsiteY171" fmla="*/ 1130300 h 3803650"/>
                <a:gd name="connsiteX172" fmla="*/ 1212850 w 3339137"/>
                <a:gd name="connsiteY172" fmla="*/ 1092200 h 3803650"/>
                <a:gd name="connsiteX173" fmla="*/ 1257300 w 3339137"/>
                <a:gd name="connsiteY173" fmla="*/ 1035050 h 3803650"/>
                <a:gd name="connsiteX174" fmla="*/ 1270000 w 3339137"/>
                <a:gd name="connsiteY174" fmla="*/ 1016000 h 3803650"/>
                <a:gd name="connsiteX175" fmla="*/ 1282700 w 3339137"/>
                <a:gd name="connsiteY175" fmla="*/ 996950 h 3803650"/>
                <a:gd name="connsiteX176" fmla="*/ 1314450 w 3339137"/>
                <a:gd name="connsiteY176" fmla="*/ 958850 h 3803650"/>
                <a:gd name="connsiteX177" fmla="*/ 1327150 w 3339137"/>
                <a:gd name="connsiteY177" fmla="*/ 933450 h 3803650"/>
                <a:gd name="connsiteX178" fmla="*/ 1339850 w 3339137"/>
                <a:gd name="connsiteY178" fmla="*/ 914400 h 3803650"/>
                <a:gd name="connsiteX179" fmla="*/ 1352550 w 3339137"/>
                <a:gd name="connsiteY179" fmla="*/ 876300 h 3803650"/>
                <a:gd name="connsiteX180" fmla="*/ 1358900 w 3339137"/>
                <a:gd name="connsiteY180" fmla="*/ 857250 h 3803650"/>
                <a:gd name="connsiteX181" fmla="*/ 1371600 w 3339137"/>
                <a:gd name="connsiteY181" fmla="*/ 838200 h 3803650"/>
                <a:gd name="connsiteX182" fmla="*/ 1377950 w 3339137"/>
                <a:gd name="connsiteY182" fmla="*/ 819150 h 3803650"/>
                <a:gd name="connsiteX183" fmla="*/ 1397000 w 3339137"/>
                <a:gd name="connsiteY183" fmla="*/ 793750 h 3803650"/>
                <a:gd name="connsiteX184" fmla="*/ 1422400 w 3339137"/>
                <a:gd name="connsiteY184" fmla="*/ 755650 h 3803650"/>
                <a:gd name="connsiteX185" fmla="*/ 1454150 w 3339137"/>
                <a:gd name="connsiteY185" fmla="*/ 717550 h 3803650"/>
                <a:gd name="connsiteX186" fmla="*/ 1473200 w 3339137"/>
                <a:gd name="connsiteY186" fmla="*/ 698500 h 3803650"/>
                <a:gd name="connsiteX187" fmla="*/ 1485900 w 3339137"/>
                <a:gd name="connsiteY187" fmla="*/ 679450 h 3803650"/>
                <a:gd name="connsiteX188" fmla="*/ 1524000 w 3339137"/>
                <a:gd name="connsiteY188" fmla="*/ 654050 h 3803650"/>
                <a:gd name="connsiteX189" fmla="*/ 1536700 w 3339137"/>
                <a:gd name="connsiteY189" fmla="*/ 635000 h 3803650"/>
                <a:gd name="connsiteX190" fmla="*/ 1549400 w 3339137"/>
                <a:gd name="connsiteY190" fmla="*/ 596900 h 3803650"/>
                <a:gd name="connsiteX191" fmla="*/ 1562100 w 3339137"/>
                <a:gd name="connsiteY191" fmla="*/ 577850 h 3803650"/>
                <a:gd name="connsiteX192" fmla="*/ 1568450 w 3339137"/>
                <a:gd name="connsiteY192" fmla="*/ 558800 h 3803650"/>
                <a:gd name="connsiteX193" fmla="*/ 1587500 w 3339137"/>
                <a:gd name="connsiteY193" fmla="*/ 546100 h 3803650"/>
                <a:gd name="connsiteX194" fmla="*/ 1600200 w 3339137"/>
                <a:gd name="connsiteY194" fmla="*/ 527050 h 3803650"/>
                <a:gd name="connsiteX195" fmla="*/ 1644650 w 3339137"/>
                <a:gd name="connsiteY195" fmla="*/ 469900 h 3803650"/>
                <a:gd name="connsiteX196" fmla="*/ 1676400 w 3339137"/>
                <a:gd name="connsiteY196" fmla="*/ 412750 h 3803650"/>
                <a:gd name="connsiteX197" fmla="*/ 1682750 w 3339137"/>
                <a:gd name="connsiteY197" fmla="*/ 387350 h 3803650"/>
                <a:gd name="connsiteX198" fmla="*/ 1714500 w 3339137"/>
                <a:gd name="connsiteY198" fmla="*/ 342900 h 3803650"/>
                <a:gd name="connsiteX199" fmla="*/ 1752600 w 3339137"/>
                <a:gd name="connsiteY199" fmla="*/ 317500 h 3803650"/>
                <a:gd name="connsiteX200" fmla="*/ 1771650 w 3339137"/>
                <a:gd name="connsiteY200" fmla="*/ 292100 h 3803650"/>
                <a:gd name="connsiteX201" fmla="*/ 1784350 w 3339137"/>
                <a:gd name="connsiteY201" fmla="*/ 273050 h 3803650"/>
                <a:gd name="connsiteX202" fmla="*/ 1803400 w 3339137"/>
                <a:gd name="connsiteY202" fmla="*/ 254000 h 3803650"/>
                <a:gd name="connsiteX203" fmla="*/ 1822450 w 3339137"/>
                <a:gd name="connsiteY203" fmla="*/ 215900 h 3803650"/>
                <a:gd name="connsiteX204" fmla="*/ 1828800 w 3339137"/>
                <a:gd name="connsiteY204" fmla="*/ 196850 h 3803650"/>
                <a:gd name="connsiteX205" fmla="*/ 1847850 w 3339137"/>
                <a:gd name="connsiteY205" fmla="*/ 177800 h 3803650"/>
                <a:gd name="connsiteX206" fmla="*/ 1892300 w 3339137"/>
                <a:gd name="connsiteY206" fmla="*/ 114300 h 3803650"/>
                <a:gd name="connsiteX207" fmla="*/ 1898650 w 3339137"/>
                <a:gd name="connsiteY207" fmla="*/ 95250 h 3803650"/>
                <a:gd name="connsiteX208" fmla="*/ 1911350 w 3339137"/>
                <a:gd name="connsiteY208" fmla="*/ 76200 h 3803650"/>
                <a:gd name="connsiteX209" fmla="*/ 1917700 w 3339137"/>
                <a:gd name="connsiteY209" fmla="*/ 57150 h 3803650"/>
                <a:gd name="connsiteX210" fmla="*/ 1943100 w 3339137"/>
                <a:gd name="connsiteY210" fmla="*/ 19050 h 3803650"/>
                <a:gd name="connsiteX211" fmla="*/ 1955800 w 3339137"/>
                <a:gd name="connsiteY211" fmla="*/ 0 h 3803650"/>
                <a:gd name="connsiteX0" fmla="*/ 1755775 w 3339137"/>
                <a:gd name="connsiteY0" fmla="*/ 2657475 h 3803650"/>
                <a:gd name="connsiteX1" fmla="*/ 2000250 w 3339137"/>
                <a:gd name="connsiteY1" fmla="*/ 2555875 h 3803650"/>
                <a:gd name="connsiteX2" fmla="*/ 2206625 w 3339137"/>
                <a:gd name="connsiteY2" fmla="*/ 2463800 h 3803650"/>
                <a:gd name="connsiteX3" fmla="*/ 2524125 w 3339137"/>
                <a:gd name="connsiteY3" fmla="*/ 2324100 h 3803650"/>
                <a:gd name="connsiteX4" fmla="*/ 2724150 w 3339137"/>
                <a:gd name="connsiteY4" fmla="*/ 2212975 h 3803650"/>
                <a:gd name="connsiteX5" fmla="*/ 2609850 w 3339137"/>
                <a:gd name="connsiteY5" fmla="*/ 1847850 h 3803650"/>
                <a:gd name="connsiteX6" fmla="*/ 2844800 w 3339137"/>
                <a:gd name="connsiteY6" fmla="*/ 1701800 h 3803650"/>
                <a:gd name="connsiteX7" fmla="*/ 3165475 w 3339137"/>
                <a:gd name="connsiteY7" fmla="*/ 1619250 h 3803650"/>
                <a:gd name="connsiteX8" fmla="*/ 3330575 w 3339137"/>
                <a:gd name="connsiteY8" fmla="*/ 1844675 h 3803650"/>
                <a:gd name="connsiteX9" fmla="*/ 2867025 w 3339137"/>
                <a:gd name="connsiteY9" fmla="*/ 2143125 h 3803650"/>
                <a:gd name="connsiteX10" fmla="*/ 2781300 w 3339137"/>
                <a:gd name="connsiteY10" fmla="*/ 2257425 h 3803650"/>
                <a:gd name="connsiteX11" fmla="*/ 2781300 w 3339137"/>
                <a:gd name="connsiteY11" fmla="*/ 2298700 h 3803650"/>
                <a:gd name="connsiteX12" fmla="*/ 2794000 w 3339137"/>
                <a:gd name="connsiteY12" fmla="*/ 2349500 h 3803650"/>
                <a:gd name="connsiteX13" fmla="*/ 2819400 w 3339137"/>
                <a:gd name="connsiteY13" fmla="*/ 2387600 h 3803650"/>
                <a:gd name="connsiteX14" fmla="*/ 2838450 w 3339137"/>
                <a:gd name="connsiteY14" fmla="*/ 2425700 h 3803650"/>
                <a:gd name="connsiteX15" fmla="*/ 2851150 w 3339137"/>
                <a:gd name="connsiteY15" fmla="*/ 2470150 h 3803650"/>
                <a:gd name="connsiteX16" fmla="*/ 2863850 w 3339137"/>
                <a:gd name="connsiteY16" fmla="*/ 2489200 h 3803650"/>
                <a:gd name="connsiteX17" fmla="*/ 2870200 w 3339137"/>
                <a:gd name="connsiteY17" fmla="*/ 2514600 h 3803650"/>
                <a:gd name="connsiteX18" fmla="*/ 2889250 w 3339137"/>
                <a:gd name="connsiteY18" fmla="*/ 2552700 h 3803650"/>
                <a:gd name="connsiteX19" fmla="*/ 2895600 w 3339137"/>
                <a:gd name="connsiteY19" fmla="*/ 2584450 h 3803650"/>
                <a:gd name="connsiteX20" fmla="*/ 2914650 w 3339137"/>
                <a:gd name="connsiteY20" fmla="*/ 2632075 h 3803650"/>
                <a:gd name="connsiteX21" fmla="*/ 2940050 w 3339137"/>
                <a:gd name="connsiteY21" fmla="*/ 2667000 h 3803650"/>
                <a:gd name="connsiteX22" fmla="*/ 3009900 w 3339137"/>
                <a:gd name="connsiteY22" fmla="*/ 2698750 h 3803650"/>
                <a:gd name="connsiteX23" fmla="*/ 3073400 w 3339137"/>
                <a:gd name="connsiteY23" fmla="*/ 2692400 h 3803650"/>
                <a:gd name="connsiteX24" fmla="*/ 3054350 w 3339137"/>
                <a:gd name="connsiteY24" fmla="*/ 2813050 h 3803650"/>
                <a:gd name="connsiteX25" fmla="*/ 3048000 w 3339137"/>
                <a:gd name="connsiteY25" fmla="*/ 2832100 h 3803650"/>
                <a:gd name="connsiteX26" fmla="*/ 3028950 w 3339137"/>
                <a:gd name="connsiteY26" fmla="*/ 2851150 h 3803650"/>
                <a:gd name="connsiteX27" fmla="*/ 3022600 w 3339137"/>
                <a:gd name="connsiteY27" fmla="*/ 2876550 h 3803650"/>
                <a:gd name="connsiteX28" fmla="*/ 3016250 w 3339137"/>
                <a:gd name="connsiteY28" fmla="*/ 2895600 h 3803650"/>
                <a:gd name="connsiteX29" fmla="*/ 2997200 w 3339137"/>
                <a:gd name="connsiteY29" fmla="*/ 2952750 h 3803650"/>
                <a:gd name="connsiteX30" fmla="*/ 2959100 w 3339137"/>
                <a:gd name="connsiteY30" fmla="*/ 2990850 h 3803650"/>
                <a:gd name="connsiteX31" fmla="*/ 2940050 w 3339137"/>
                <a:gd name="connsiteY31" fmla="*/ 3060700 h 3803650"/>
                <a:gd name="connsiteX32" fmla="*/ 2933700 w 3339137"/>
                <a:gd name="connsiteY32" fmla="*/ 3079750 h 3803650"/>
                <a:gd name="connsiteX33" fmla="*/ 2921000 w 3339137"/>
                <a:gd name="connsiteY33" fmla="*/ 3098800 h 3803650"/>
                <a:gd name="connsiteX34" fmla="*/ 2914650 w 3339137"/>
                <a:gd name="connsiteY34" fmla="*/ 3124200 h 3803650"/>
                <a:gd name="connsiteX35" fmla="*/ 2870200 w 3339137"/>
                <a:gd name="connsiteY35" fmla="*/ 3181350 h 3803650"/>
                <a:gd name="connsiteX36" fmla="*/ 2857500 w 3339137"/>
                <a:gd name="connsiteY36" fmla="*/ 3200400 h 3803650"/>
                <a:gd name="connsiteX37" fmla="*/ 2851150 w 3339137"/>
                <a:gd name="connsiteY37" fmla="*/ 3232150 h 3803650"/>
                <a:gd name="connsiteX38" fmla="*/ 2825750 w 3339137"/>
                <a:gd name="connsiteY38" fmla="*/ 3270250 h 3803650"/>
                <a:gd name="connsiteX39" fmla="*/ 2806700 w 3339137"/>
                <a:gd name="connsiteY39" fmla="*/ 3308350 h 3803650"/>
                <a:gd name="connsiteX40" fmla="*/ 2794000 w 3339137"/>
                <a:gd name="connsiteY40" fmla="*/ 3346450 h 3803650"/>
                <a:gd name="connsiteX41" fmla="*/ 2787650 w 3339137"/>
                <a:gd name="connsiteY41" fmla="*/ 3365500 h 3803650"/>
                <a:gd name="connsiteX42" fmla="*/ 2762250 w 3339137"/>
                <a:gd name="connsiteY42" fmla="*/ 3429000 h 3803650"/>
                <a:gd name="connsiteX43" fmla="*/ 2749550 w 3339137"/>
                <a:gd name="connsiteY43" fmla="*/ 3486150 h 3803650"/>
                <a:gd name="connsiteX44" fmla="*/ 2743200 w 3339137"/>
                <a:gd name="connsiteY44" fmla="*/ 3505200 h 3803650"/>
                <a:gd name="connsiteX45" fmla="*/ 2724150 w 3339137"/>
                <a:gd name="connsiteY45" fmla="*/ 3517900 h 3803650"/>
                <a:gd name="connsiteX46" fmla="*/ 2711450 w 3339137"/>
                <a:gd name="connsiteY46" fmla="*/ 3536950 h 3803650"/>
                <a:gd name="connsiteX47" fmla="*/ 2705100 w 3339137"/>
                <a:gd name="connsiteY47" fmla="*/ 3556000 h 3803650"/>
                <a:gd name="connsiteX48" fmla="*/ 2686050 w 3339137"/>
                <a:gd name="connsiteY48" fmla="*/ 3575050 h 3803650"/>
                <a:gd name="connsiteX49" fmla="*/ 2679700 w 3339137"/>
                <a:gd name="connsiteY49" fmla="*/ 3613150 h 3803650"/>
                <a:gd name="connsiteX50" fmla="*/ 2667000 w 3339137"/>
                <a:gd name="connsiteY50" fmla="*/ 3651250 h 3803650"/>
                <a:gd name="connsiteX51" fmla="*/ 2660650 w 3339137"/>
                <a:gd name="connsiteY51" fmla="*/ 3670300 h 3803650"/>
                <a:gd name="connsiteX52" fmla="*/ 2654300 w 3339137"/>
                <a:gd name="connsiteY52" fmla="*/ 3689350 h 3803650"/>
                <a:gd name="connsiteX53" fmla="*/ 2616200 w 3339137"/>
                <a:gd name="connsiteY53" fmla="*/ 3714750 h 3803650"/>
                <a:gd name="connsiteX54" fmla="*/ 2597150 w 3339137"/>
                <a:gd name="connsiteY54" fmla="*/ 3752850 h 3803650"/>
                <a:gd name="connsiteX55" fmla="*/ 2593975 w 3339137"/>
                <a:gd name="connsiteY55" fmla="*/ 3787775 h 3803650"/>
                <a:gd name="connsiteX56" fmla="*/ 2533650 w 3339137"/>
                <a:gd name="connsiteY56" fmla="*/ 3803650 h 3803650"/>
                <a:gd name="connsiteX57" fmla="*/ 2451100 w 3339137"/>
                <a:gd name="connsiteY57" fmla="*/ 3797300 h 3803650"/>
                <a:gd name="connsiteX58" fmla="*/ 2432050 w 3339137"/>
                <a:gd name="connsiteY58" fmla="*/ 3790950 h 3803650"/>
                <a:gd name="connsiteX59" fmla="*/ 2305050 w 3339137"/>
                <a:gd name="connsiteY59" fmla="*/ 3784600 h 3803650"/>
                <a:gd name="connsiteX60" fmla="*/ 2273300 w 3339137"/>
                <a:gd name="connsiteY60" fmla="*/ 3778250 h 3803650"/>
                <a:gd name="connsiteX61" fmla="*/ 2235200 w 3339137"/>
                <a:gd name="connsiteY61" fmla="*/ 3765550 h 3803650"/>
                <a:gd name="connsiteX62" fmla="*/ 2216150 w 3339137"/>
                <a:gd name="connsiteY62" fmla="*/ 3759200 h 3803650"/>
                <a:gd name="connsiteX63" fmla="*/ 2171700 w 3339137"/>
                <a:gd name="connsiteY63" fmla="*/ 3752850 h 3803650"/>
                <a:gd name="connsiteX64" fmla="*/ 2101850 w 3339137"/>
                <a:gd name="connsiteY64" fmla="*/ 3733800 h 3803650"/>
                <a:gd name="connsiteX65" fmla="*/ 1898650 w 3339137"/>
                <a:gd name="connsiteY65" fmla="*/ 3727450 h 3803650"/>
                <a:gd name="connsiteX66" fmla="*/ 1879600 w 3339137"/>
                <a:gd name="connsiteY66" fmla="*/ 3721100 h 3803650"/>
                <a:gd name="connsiteX67" fmla="*/ 1765300 w 3339137"/>
                <a:gd name="connsiteY67" fmla="*/ 3708400 h 3803650"/>
                <a:gd name="connsiteX68" fmla="*/ 1701800 w 3339137"/>
                <a:gd name="connsiteY68" fmla="*/ 3695700 h 3803650"/>
                <a:gd name="connsiteX69" fmla="*/ 1644650 w 3339137"/>
                <a:gd name="connsiteY69" fmla="*/ 3689350 h 3803650"/>
                <a:gd name="connsiteX70" fmla="*/ 1593850 w 3339137"/>
                <a:gd name="connsiteY70" fmla="*/ 3683000 h 3803650"/>
                <a:gd name="connsiteX71" fmla="*/ 1555750 w 3339137"/>
                <a:gd name="connsiteY71" fmla="*/ 3676650 h 3803650"/>
                <a:gd name="connsiteX72" fmla="*/ 1435100 w 3339137"/>
                <a:gd name="connsiteY72" fmla="*/ 3663950 h 3803650"/>
                <a:gd name="connsiteX73" fmla="*/ 1333500 w 3339137"/>
                <a:gd name="connsiteY73" fmla="*/ 3632200 h 3803650"/>
                <a:gd name="connsiteX74" fmla="*/ 1263650 w 3339137"/>
                <a:gd name="connsiteY74" fmla="*/ 3625850 h 3803650"/>
                <a:gd name="connsiteX75" fmla="*/ 1200150 w 3339137"/>
                <a:gd name="connsiteY75" fmla="*/ 3606800 h 3803650"/>
                <a:gd name="connsiteX76" fmla="*/ 1181100 w 3339137"/>
                <a:gd name="connsiteY76" fmla="*/ 3600450 h 3803650"/>
                <a:gd name="connsiteX77" fmla="*/ 1082675 w 3339137"/>
                <a:gd name="connsiteY77" fmla="*/ 3590925 h 3803650"/>
                <a:gd name="connsiteX78" fmla="*/ 1117601 w 3339137"/>
                <a:gd name="connsiteY78" fmla="*/ 3375025 h 3803650"/>
                <a:gd name="connsiteX79" fmla="*/ 1060451 w 3339137"/>
                <a:gd name="connsiteY79" fmla="*/ 3362325 h 3803650"/>
                <a:gd name="connsiteX80" fmla="*/ 1003300 w 3339137"/>
                <a:gd name="connsiteY80" fmla="*/ 3575050 h 3803650"/>
                <a:gd name="connsiteX81" fmla="*/ 952500 w 3339137"/>
                <a:gd name="connsiteY81" fmla="*/ 3562350 h 3803650"/>
                <a:gd name="connsiteX82" fmla="*/ 933450 w 3339137"/>
                <a:gd name="connsiteY82" fmla="*/ 3717925 h 3803650"/>
                <a:gd name="connsiteX83" fmla="*/ 879476 w 3339137"/>
                <a:gd name="connsiteY83" fmla="*/ 3692525 h 3803650"/>
                <a:gd name="connsiteX84" fmla="*/ 854075 w 3339137"/>
                <a:gd name="connsiteY84" fmla="*/ 3581400 h 3803650"/>
                <a:gd name="connsiteX85" fmla="*/ 825500 w 3339137"/>
                <a:gd name="connsiteY85" fmla="*/ 3562350 h 3803650"/>
                <a:gd name="connsiteX86" fmla="*/ 793750 w 3339137"/>
                <a:gd name="connsiteY86" fmla="*/ 3575050 h 3803650"/>
                <a:gd name="connsiteX87" fmla="*/ 781050 w 3339137"/>
                <a:gd name="connsiteY87" fmla="*/ 3594100 h 3803650"/>
                <a:gd name="connsiteX88" fmla="*/ 762000 w 3339137"/>
                <a:gd name="connsiteY88" fmla="*/ 3606800 h 3803650"/>
                <a:gd name="connsiteX89" fmla="*/ 673100 w 3339137"/>
                <a:gd name="connsiteY89" fmla="*/ 3625850 h 3803650"/>
                <a:gd name="connsiteX90" fmla="*/ 609600 w 3339137"/>
                <a:gd name="connsiteY90" fmla="*/ 3641725 h 3803650"/>
                <a:gd name="connsiteX91" fmla="*/ 495300 w 3339137"/>
                <a:gd name="connsiteY91" fmla="*/ 3657600 h 3803650"/>
                <a:gd name="connsiteX92" fmla="*/ 422275 w 3339137"/>
                <a:gd name="connsiteY92" fmla="*/ 3663950 h 3803650"/>
                <a:gd name="connsiteX93" fmla="*/ 165100 w 3339137"/>
                <a:gd name="connsiteY93" fmla="*/ 3676650 h 3803650"/>
                <a:gd name="connsiteX94" fmla="*/ 69850 w 3339137"/>
                <a:gd name="connsiteY94" fmla="*/ 3670300 h 3803650"/>
                <a:gd name="connsiteX95" fmla="*/ 63500 w 3339137"/>
                <a:gd name="connsiteY95" fmla="*/ 3651250 h 3803650"/>
                <a:gd name="connsiteX96" fmla="*/ 50800 w 3339137"/>
                <a:gd name="connsiteY96" fmla="*/ 3594100 h 3803650"/>
                <a:gd name="connsiteX97" fmla="*/ 38100 w 3339137"/>
                <a:gd name="connsiteY97" fmla="*/ 3562350 h 3803650"/>
                <a:gd name="connsiteX98" fmla="*/ 31750 w 3339137"/>
                <a:gd name="connsiteY98" fmla="*/ 3492500 h 3803650"/>
                <a:gd name="connsiteX99" fmla="*/ 25400 w 3339137"/>
                <a:gd name="connsiteY99" fmla="*/ 3473450 h 3803650"/>
                <a:gd name="connsiteX100" fmla="*/ 19050 w 3339137"/>
                <a:gd name="connsiteY100" fmla="*/ 3416300 h 3803650"/>
                <a:gd name="connsiteX101" fmla="*/ 6350 w 3339137"/>
                <a:gd name="connsiteY101" fmla="*/ 3378200 h 3803650"/>
                <a:gd name="connsiteX102" fmla="*/ 0 w 3339137"/>
                <a:gd name="connsiteY102" fmla="*/ 3340100 h 3803650"/>
                <a:gd name="connsiteX103" fmla="*/ 19050 w 3339137"/>
                <a:gd name="connsiteY103" fmla="*/ 3187700 h 3803650"/>
                <a:gd name="connsiteX104" fmla="*/ 25400 w 3339137"/>
                <a:gd name="connsiteY104" fmla="*/ 3168650 h 3803650"/>
                <a:gd name="connsiteX105" fmla="*/ 31750 w 3339137"/>
                <a:gd name="connsiteY105" fmla="*/ 3136900 h 3803650"/>
                <a:gd name="connsiteX106" fmla="*/ 44450 w 3339137"/>
                <a:gd name="connsiteY106" fmla="*/ 3092450 h 3803650"/>
                <a:gd name="connsiteX107" fmla="*/ 63500 w 3339137"/>
                <a:gd name="connsiteY107" fmla="*/ 3009900 h 3803650"/>
                <a:gd name="connsiteX108" fmla="*/ 69850 w 3339137"/>
                <a:gd name="connsiteY108" fmla="*/ 2990850 h 3803650"/>
                <a:gd name="connsiteX109" fmla="*/ 98425 w 3339137"/>
                <a:gd name="connsiteY109" fmla="*/ 2914650 h 3803650"/>
                <a:gd name="connsiteX110" fmla="*/ 107950 w 3339137"/>
                <a:gd name="connsiteY110" fmla="*/ 2889250 h 3803650"/>
                <a:gd name="connsiteX111" fmla="*/ 107950 w 3339137"/>
                <a:gd name="connsiteY111" fmla="*/ 2870200 h 3803650"/>
                <a:gd name="connsiteX112" fmla="*/ 127000 w 3339137"/>
                <a:gd name="connsiteY112" fmla="*/ 2851150 h 3803650"/>
                <a:gd name="connsiteX113" fmla="*/ 152400 w 3339137"/>
                <a:gd name="connsiteY113" fmla="*/ 2813050 h 3803650"/>
                <a:gd name="connsiteX114" fmla="*/ 158750 w 3339137"/>
                <a:gd name="connsiteY114" fmla="*/ 2787650 h 3803650"/>
                <a:gd name="connsiteX115" fmla="*/ 165100 w 3339137"/>
                <a:gd name="connsiteY115" fmla="*/ 2768600 h 3803650"/>
                <a:gd name="connsiteX116" fmla="*/ 171450 w 3339137"/>
                <a:gd name="connsiteY116" fmla="*/ 2724150 h 3803650"/>
                <a:gd name="connsiteX117" fmla="*/ 196850 w 3339137"/>
                <a:gd name="connsiteY117" fmla="*/ 2667000 h 3803650"/>
                <a:gd name="connsiteX118" fmla="*/ 215900 w 3339137"/>
                <a:gd name="connsiteY118" fmla="*/ 2609850 h 3803650"/>
                <a:gd name="connsiteX119" fmla="*/ 228600 w 3339137"/>
                <a:gd name="connsiteY119" fmla="*/ 2590800 h 3803650"/>
                <a:gd name="connsiteX120" fmla="*/ 241300 w 3339137"/>
                <a:gd name="connsiteY120" fmla="*/ 2546350 h 3803650"/>
                <a:gd name="connsiteX121" fmla="*/ 254000 w 3339137"/>
                <a:gd name="connsiteY121" fmla="*/ 2527300 h 3803650"/>
                <a:gd name="connsiteX122" fmla="*/ 260350 w 3339137"/>
                <a:gd name="connsiteY122" fmla="*/ 2508250 h 3803650"/>
                <a:gd name="connsiteX123" fmla="*/ 279400 w 3339137"/>
                <a:gd name="connsiteY123" fmla="*/ 2495550 h 3803650"/>
                <a:gd name="connsiteX124" fmla="*/ 285750 w 3339137"/>
                <a:gd name="connsiteY124" fmla="*/ 2476500 h 3803650"/>
                <a:gd name="connsiteX125" fmla="*/ 317500 w 3339137"/>
                <a:gd name="connsiteY125" fmla="*/ 2432050 h 3803650"/>
                <a:gd name="connsiteX126" fmla="*/ 361950 w 3339137"/>
                <a:gd name="connsiteY126" fmla="*/ 2374900 h 3803650"/>
                <a:gd name="connsiteX127" fmla="*/ 374650 w 3339137"/>
                <a:gd name="connsiteY127" fmla="*/ 2355850 h 3803650"/>
                <a:gd name="connsiteX128" fmla="*/ 393700 w 3339137"/>
                <a:gd name="connsiteY128" fmla="*/ 2343150 h 3803650"/>
                <a:gd name="connsiteX129" fmla="*/ 400050 w 3339137"/>
                <a:gd name="connsiteY129" fmla="*/ 2324100 h 3803650"/>
                <a:gd name="connsiteX130" fmla="*/ 425450 w 3339137"/>
                <a:gd name="connsiteY130" fmla="*/ 2286000 h 3803650"/>
                <a:gd name="connsiteX131" fmla="*/ 457200 w 3339137"/>
                <a:gd name="connsiteY131" fmla="*/ 2247900 h 3803650"/>
                <a:gd name="connsiteX132" fmla="*/ 488950 w 3339137"/>
                <a:gd name="connsiteY132" fmla="*/ 2190750 h 3803650"/>
                <a:gd name="connsiteX133" fmla="*/ 495300 w 3339137"/>
                <a:gd name="connsiteY133" fmla="*/ 2171700 h 3803650"/>
                <a:gd name="connsiteX134" fmla="*/ 508000 w 3339137"/>
                <a:gd name="connsiteY134" fmla="*/ 2152650 h 3803650"/>
                <a:gd name="connsiteX135" fmla="*/ 514350 w 3339137"/>
                <a:gd name="connsiteY135" fmla="*/ 2133600 h 3803650"/>
                <a:gd name="connsiteX136" fmla="*/ 539750 w 3339137"/>
                <a:gd name="connsiteY136" fmla="*/ 2095500 h 3803650"/>
                <a:gd name="connsiteX137" fmla="*/ 552450 w 3339137"/>
                <a:gd name="connsiteY137" fmla="*/ 2076450 h 3803650"/>
                <a:gd name="connsiteX138" fmla="*/ 577850 w 3339137"/>
                <a:gd name="connsiteY138" fmla="*/ 2038350 h 3803650"/>
                <a:gd name="connsiteX139" fmla="*/ 590550 w 3339137"/>
                <a:gd name="connsiteY139" fmla="*/ 2019300 h 3803650"/>
                <a:gd name="connsiteX140" fmla="*/ 609600 w 3339137"/>
                <a:gd name="connsiteY140" fmla="*/ 2000250 h 3803650"/>
                <a:gd name="connsiteX141" fmla="*/ 622300 w 3339137"/>
                <a:gd name="connsiteY141" fmla="*/ 1962150 h 3803650"/>
                <a:gd name="connsiteX142" fmla="*/ 647700 w 3339137"/>
                <a:gd name="connsiteY142" fmla="*/ 1924050 h 3803650"/>
                <a:gd name="connsiteX143" fmla="*/ 654050 w 3339137"/>
                <a:gd name="connsiteY143" fmla="*/ 1905000 h 3803650"/>
                <a:gd name="connsiteX144" fmla="*/ 679450 w 3339137"/>
                <a:gd name="connsiteY144" fmla="*/ 1866900 h 3803650"/>
                <a:gd name="connsiteX145" fmla="*/ 692150 w 3339137"/>
                <a:gd name="connsiteY145" fmla="*/ 1847850 h 3803650"/>
                <a:gd name="connsiteX146" fmla="*/ 723900 w 3339137"/>
                <a:gd name="connsiteY146" fmla="*/ 1797050 h 3803650"/>
                <a:gd name="connsiteX147" fmla="*/ 736600 w 3339137"/>
                <a:gd name="connsiteY147" fmla="*/ 1778000 h 3803650"/>
                <a:gd name="connsiteX148" fmla="*/ 755650 w 3339137"/>
                <a:gd name="connsiteY148" fmla="*/ 1758950 h 3803650"/>
                <a:gd name="connsiteX149" fmla="*/ 774700 w 3339137"/>
                <a:gd name="connsiteY149" fmla="*/ 1714500 h 3803650"/>
                <a:gd name="connsiteX150" fmla="*/ 793750 w 3339137"/>
                <a:gd name="connsiteY150" fmla="*/ 1701800 h 3803650"/>
                <a:gd name="connsiteX151" fmla="*/ 812800 w 3339137"/>
                <a:gd name="connsiteY151" fmla="*/ 1676400 h 3803650"/>
                <a:gd name="connsiteX152" fmla="*/ 831850 w 3339137"/>
                <a:gd name="connsiteY152" fmla="*/ 1657350 h 3803650"/>
                <a:gd name="connsiteX153" fmla="*/ 857250 w 3339137"/>
                <a:gd name="connsiteY153" fmla="*/ 1619250 h 3803650"/>
                <a:gd name="connsiteX154" fmla="*/ 863600 w 3339137"/>
                <a:gd name="connsiteY154" fmla="*/ 1600200 h 3803650"/>
                <a:gd name="connsiteX155" fmla="*/ 882650 w 3339137"/>
                <a:gd name="connsiteY155" fmla="*/ 1587500 h 3803650"/>
                <a:gd name="connsiteX156" fmla="*/ 889000 w 3339137"/>
                <a:gd name="connsiteY156" fmla="*/ 1568450 h 3803650"/>
                <a:gd name="connsiteX157" fmla="*/ 927100 w 3339137"/>
                <a:gd name="connsiteY157" fmla="*/ 1530350 h 3803650"/>
                <a:gd name="connsiteX158" fmla="*/ 952500 w 3339137"/>
                <a:gd name="connsiteY158" fmla="*/ 1498600 h 3803650"/>
                <a:gd name="connsiteX159" fmla="*/ 965200 w 3339137"/>
                <a:gd name="connsiteY159" fmla="*/ 1473200 h 3803650"/>
                <a:gd name="connsiteX160" fmla="*/ 977900 w 3339137"/>
                <a:gd name="connsiteY160" fmla="*/ 1454150 h 3803650"/>
                <a:gd name="connsiteX161" fmla="*/ 990600 w 3339137"/>
                <a:gd name="connsiteY161" fmla="*/ 1416050 h 3803650"/>
                <a:gd name="connsiteX162" fmla="*/ 996950 w 3339137"/>
                <a:gd name="connsiteY162" fmla="*/ 1397000 h 3803650"/>
                <a:gd name="connsiteX163" fmla="*/ 1009650 w 3339137"/>
                <a:gd name="connsiteY163" fmla="*/ 1377950 h 3803650"/>
                <a:gd name="connsiteX164" fmla="*/ 1016000 w 3339137"/>
                <a:gd name="connsiteY164" fmla="*/ 1358900 h 3803650"/>
                <a:gd name="connsiteX165" fmla="*/ 1035050 w 3339137"/>
                <a:gd name="connsiteY165" fmla="*/ 1339850 h 3803650"/>
                <a:gd name="connsiteX166" fmla="*/ 1060450 w 3339137"/>
                <a:gd name="connsiteY166" fmla="*/ 1308100 h 3803650"/>
                <a:gd name="connsiteX167" fmla="*/ 1085850 w 3339137"/>
                <a:gd name="connsiteY167" fmla="*/ 1289050 h 3803650"/>
                <a:gd name="connsiteX168" fmla="*/ 1101725 w 3339137"/>
                <a:gd name="connsiteY168" fmla="*/ 1263650 h 3803650"/>
                <a:gd name="connsiteX169" fmla="*/ 1123950 w 3339137"/>
                <a:gd name="connsiteY169" fmla="*/ 1238250 h 3803650"/>
                <a:gd name="connsiteX170" fmla="*/ 1168400 w 3339137"/>
                <a:gd name="connsiteY170" fmla="*/ 1174750 h 3803650"/>
                <a:gd name="connsiteX171" fmla="*/ 1200150 w 3339137"/>
                <a:gd name="connsiteY171" fmla="*/ 1130300 h 3803650"/>
                <a:gd name="connsiteX172" fmla="*/ 1212850 w 3339137"/>
                <a:gd name="connsiteY172" fmla="*/ 1092200 h 3803650"/>
                <a:gd name="connsiteX173" fmla="*/ 1257300 w 3339137"/>
                <a:gd name="connsiteY173" fmla="*/ 1035050 h 3803650"/>
                <a:gd name="connsiteX174" fmla="*/ 1270000 w 3339137"/>
                <a:gd name="connsiteY174" fmla="*/ 1016000 h 3803650"/>
                <a:gd name="connsiteX175" fmla="*/ 1282700 w 3339137"/>
                <a:gd name="connsiteY175" fmla="*/ 996950 h 3803650"/>
                <a:gd name="connsiteX176" fmla="*/ 1314450 w 3339137"/>
                <a:gd name="connsiteY176" fmla="*/ 958850 h 3803650"/>
                <a:gd name="connsiteX177" fmla="*/ 1327150 w 3339137"/>
                <a:gd name="connsiteY177" fmla="*/ 933450 h 3803650"/>
                <a:gd name="connsiteX178" fmla="*/ 1339850 w 3339137"/>
                <a:gd name="connsiteY178" fmla="*/ 914400 h 3803650"/>
                <a:gd name="connsiteX179" fmla="*/ 1352550 w 3339137"/>
                <a:gd name="connsiteY179" fmla="*/ 876300 h 3803650"/>
                <a:gd name="connsiteX180" fmla="*/ 1358900 w 3339137"/>
                <a:gd name="connsiteY180" fmla="*/ 857250 h 3803650"/>
                <a:gd name="connsiteX181" fmla="*/ 1371600 w 3339137"/>
                <a:gd name="connsiteY181" fmla="*/ 838200 h 3803650"/>
                <a:gd name="connsiteX182" fmla="*/ 1377950 w 3339137"/>
                <a:gd name="connsiteY182" fmla="*/ 819150 h 3803650"/>
                <a:gd name="connsiteX183" fmla="*/ 1397000 w 3339137"/>
                <a:gd name="connsiteY183" fmla="*/ 793750 h 3803650"/>
                <a:gd name="connsiteX184" fmla="*/ 1422400 w 3339137"/>
                <a:gd name="connsiteY184" fmla="*/ 755650 h 3803650"/>
                <a:gd name="connsiteX185" fmla="*/ 1454150 w 3339137"/>
                <a:gd name="connsiteY185" fmla="*/ 717550 h 3803650"/>
                <a:gd name="connsiteX186" fmla="*/ 1473200 w 3339137"/>
                <a:gd name="connsiteY186" fmla="*/ 698500 h 3803650"/>
                <a:gd name="connsiteX187" fmla="*/ 1485900 w 3339137"/>
                <a:gd name="connsiteY187" fmla="*/ 679450 h 3803650"/>
                <a:gd name="connsiteX188" fmla="*/ 1524000 w 3339137"/>
                <a:gd name="connsiteY188" fmla="*/ 654050 h 3803650"/>
                <a:gd name="connsiteX189" fmla="*/ 1536700 w 3339137"/>
                <a:gd name="connsiteY189" fmla="*/ 635000 h 3803650"/>
                <a:gd name="connsiteX190" fmla="*/ 1549400 w 3339137"/>
                <a:gd name="connsiteY190" fmla="*/ 596900 h 3803650"/>
                <a:gd name="connsiteX191" fmla="*/ 1562100 w 3339137"/>
                <a:gd name="connsiteY191" fmla="*/ 577850 h 3803650"/>
                <a:gd name="connsiteX192" fmla="*/ 1568450 w 3339137"/>
                <a:gd name="connsiteY192" fmla="*/ 558800 h 3803650"/>
                <a:gd name="connsiteX193" fmla="*/ 1587500 w 3339137"/>
                <a:gd name="connsiteY193" fmla="*/ 546100 h 3803650"/>
                <a:gd name="connsiteX194" fmla="*/ 1600200 w 3339137"/>
                <a:gd name="connsiteY194" fmla="*/ 527050 h 3803650"/>
                <a:gd name="connsiteX195" fmla="*/ 1644650 w 3339137"/>
                <a:gd name="connsiteY195" fmla="*/ 469900 h 3803650"/>
                <a:gd name="connsiteX196" fmla="*/ 1676400 w 3339137"/>
                <a:gd name="connsiteY196" fmla="*/ 412750 h 3803650"/>
                <a:gd name="connsiteX197" fmla="*/ 1682750 w 3339137"/>
                <a:gd name="connsiteY197" fmla="*/ 387350 h 3803650"/>
                <a:gd name="connsiteX198" fmla="*/ 1714500 w 3339137"/>
                <a:gd name="connsiteY198" fmla="*/ 342900 h 3803650"/>
                <a:gd name="connsiteX199" fmla="*/ 1752600 w 3339137"/>
                <a:gd name="connsiteY199" fmla="*/ 317500 h 3803650"/>
                <a:gd name="connsiteX200" fmla="*/ 1771650 w 3339137"/>
                <a:gd name="connsiteY200" fmla="*/ 292100 h 3803650"/>
                <a:gd name="connsiteX201" fmla="*/ 1784350 w 3339137"/>
                <a:gd name="connsiteY201" fmla="*/ 273050 h 3803650"/>
                <a:gd name="connsiteX202" fmla="*/ 1803400 w 3339137"/>
                <a:gd name="connsiteY202" fmla="*/ 254000 h 3803650"/>
                <a:gd name="connsiteX203" fmla="*/ 1822450 w 3339137"/>
                <a:gd name="connsiteY203" fmla="*/ 215900 h 3803650"/>
                <a:gd name="connsiteX204" fmla="*/ 1828800 w 3339137"/>
                <a:gd name="connsiteY204" fmla="*/ 196850 h 3803650"/>
                <a:gd name="connsiteX205" fmla="*/ 1847850 w 3339137"/>
                <a:gd name="connsiteY205" fmla="*/ 177800 h 3803650"/>
                <a:gd name="connsiteX206" fmla="*/ 1892300 w 3339137"/>
                <a:gd name="connsiteY206" fmla="*/ 114300 h 3803650"/>
                <a:gd name="connsiteX207" fmla="*/ 1898650 w 3339137"/>
                <a:gd name="connsiteY207" fmla="*/ 95250 h 3803650"/>
                <a:gd name="connsiteX208" fmla="*/ 1911350 w 3339137"/>
                <a:gd name="connsiteY208" fmla="*/ 76200 h 3803650"/>
                <a:gd name="connsiteX209" fmla="*/ 1917700 w 3339137"/>
                <a:gd name="connsiteY209" fmla="*/ 57150 h 3803650"/>
                <a:gd name="connsiteX210" fmla="*/ 1943100 w 3339137"/>
                <a:gd name="connsiteY210" fmla="*/ 19050 h 3803650"/>
                <a:gd name="connsiteX211" fmla="*/ 1955800 w 3339137"/>
                <a:gd name="connsiteY211" fmla="*/ 0 h 380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3339137" h="3803650">
                  <a:moveTo>
                    <a:pt x="1755775" y="2657475"/>
                  </a:moveTo>
                  <a:cubicBezTo>
                    <a:pt x="1745351" y="2661645"/>
                    <a:pt x="1925108" y="2588154"/>
                    <a:pt x="2000250" y="2555875"/>
                  </a:cubicBezTo>
                  <a:cubicBezTo>
                    <a:pt x="2075392" y="2523596"/>
                    <a:pt x="2119842" y="2537354"/>
                    <a:pt x="2206625" y="2463800"/>
                  </a:cubicBezTo>
                  <a:cubicBezTo>
                    <a:pt x="2293408" y="2390246"/>
                    <a:pt x="2446867" y="2380192"/>
                    <a:pt x="2524125" y="2324100"/>
                  </a:cubicBezTo>
                  <a:cubicBezTo>
                    <a:pt x="2601383" y="2268008"/>
                    <a:pt x="2670175" y="2300817"/>
                    <a:pt x="2724150" y="2212975"/>
                  </a:cubicBezTo>
                  <a:cubicBezTo>
                    <a:pt x="2778125" y="2125133"/>
                    <a:pt x="2586567" y="1924579"/>
                    <a:pt x="2609850" y="1847850"/>
                  </a:cubicBezTo>
                  <a:cubicBezTo>
                    <a:pt x="2633133" y="1771121"/>
                    <a:pt x="2775479" y="1716617"/>
                    <a:pt x="2844800" y="1701800"/>
                  </a:cubicBezTo>
                  <a:cubicBezTo>
                    <a:pt x="2914121" y="1686983"/>
                    <a:pt x="3136371" y="1588029"/>
                    <a:pt x="3165475" y="1619250"/>
                  </a:cubicBezTo>
                  <a:cubicBezTo>
                    <a:pt x="3194579" y="1650471"/>
                    <a:pt x="3380846" y="1746250"/>
                    <a:pt x="3330575" y="1844675"/>
                  </a:cubicBezTo>
                  <a:cubicBezTo>
                    <a:pt x="3280304" y="1943100"/>
                    <a:pt x="2961746" y="2069571"/>
                    <a:pt x="2867025" y="2143125"/>
                  </a:cubicBezTo>
                  <a:cubicBezTo>
                    <a:pt x="2772304" y="2216679"/>
                    <a:pt x="2795587" y="2231496"/>
                    <a:pt x="2781300" y="2257425"/>
                  </a:cubicBezTo>
                  <a:cubicBezTo>
                    <a:pt x="2767013" y="2283354"/>
                    <a:pt x="2779183" y="2283354"/>
                    <a:pt x="2781300" y="2298700"/>
                  </a:cubicBezTo>
                  <a:cubicBezTo>
                    <a:pt x="2783417" y="2314046"/>
                    <a:pt x="2792752" y="2346754"/>
                    <a:pt x="2794000" y="2349500"/>
                  </a:cubicBezTo>
                  <a:cubicBezTo>
                    <a:pt x="2800316" y="2363395"/>
                    <a:pt x="2814573" y="2373120"/>
                    <a:pt x="2819400" y="2387600"/>
                  </a:cubicBezTo>
                  <a:cubicBezTo>
                    <a:pt x="2828163" y="2413890"/>
                    <a:pt x="2822037" y="2401081"/>
                    <a:pt x="2838450" y="2425700"/>
                  </a:cubicBezTo>
                  <a:cubicBezTo>
                    <a:pt x="2840485" y="2433838"/>
                    <a:pt x="2846595" y="2461040"/>
                    <a:pt x="2851150" y="2470150"/>
                  </a:cubicBezTo>
                  <a:cubicBezTo>
                    <a:pt x="2854563" y="2476976"/>
                    <a:pt x="2859617" y="2482850"/>
                    <a:pt x="2863850" y="2489200"/>
                  </a:cubicBezTo>
                  <a:cubicBezTo>
                    <a:pt x="2865967" y="2497667"/>
                    <a:pt x="2866762" y="2506578"/>
                    <a:pt x="2870200" y="2514600"/>
                  </a:cubicBezTo>
                  <a:cubicBezTo>
                    <a:pt x="2888824" y="2558057"/>
                    <a:pt x="2878547" y="2509889"/>
                    <a:pt x="2889250" y="2552700"/>
                  </a:cubicBezTo>
                  <a:cubicBezTo>
                    <a:pt x="2891868" y="2563171"/>
                    <a:pt x="2891367" y="2571221"/>
                    <a:pt x="2895600" y="2584450"/>
                  </a:cubicBezTo>
                  <a:cubicBezTo>
                    <a:pt x="2899833" y="2597679"/>
                    <a:pt x="2909254" y="2615886"/>
                    <a:pt x="2914650" y="2632075"/>
                  </a:cubicBezTo>
                  <a:cubicBezTo>
                    <a:pt x="2926171" y="2666637"/>
                    <a:pt x="2924175" y="2655888"/>
                    <a:pt x="2940050" y="2667000"/>
                  </a:cubicBezTo>
                  <a:cubicBezTo>
                    <a:pt x="2955925" y="2678113"/>
                    <a:pt x="2952780" y="2687326"/>
                    <a:pt x="3009900" y="2698750"/>
                  </a:cubicBezTo>
                  <a:cubicBezTo>
                    <a:pt x="3031067" y="2696633"/>
                    <a:pt x="3062456" y="2674159"/>
                    <a:pt x="3073400" y="2692400"/>
                  </a:cubicBezTo>
                  <a:cubicBezTo>
                    <a:pt x="3118575" y="2767692"/>
                    <a:pt x="3074177" y="2773396"/>
                    <a:pt x="3054350" y="2813050"/>
                  </a:cubicBezTo>
                  <a:cubicBezTo>
                    <a:pt x="3051357" y="2819037"/>
                    <a:pt x="3051713" y="2826531"/>
                    <a:pt x="3048000" y="2832100"/>
                  </a:cubicBezTo>
                  <a:cubicBezTo>
                    <a:pt x="3043019" y="2839572"/>
                    <a:pt x="3035300" y="2844800"/>
                    <a:pt x="3028950" y="2851150"/>
                  </a:cubicBezTo>
                  <a:cubicBezTo>
                    <a:pt x="3026833" y="2859617"/>
                    <a:pt x="3024998" y="2868159"/>
                    <a:pt x="3022600" y="2876550"/>
                  </a:cubicBezTo>
                  <a:cubicBezTo>
                    <a:pt x="3020761" y="2882986"/>
                    <a:pt x="3017702" y="2889066"/>
                    <a:pt x="3016250" y="2895600"/>
                  </a:cubicBezTo>
                  <a:cubicBezTo>
                    <a:pt x="3008985" y="2928293"/>
                    <a:pt x="3016841" y="2930654"/>
                    <a:pt x="2997200" y="2952750"/>
                  </a:cubicBezTo>
                  <a:cubicBezTo>
                    <a:pt x="2985268" y="2966174"/>
                    <a:pt x="2959100" y="2990850"/>
                    <a:pt x="2959100" y="2990850"/>
                  </a:cubicBezTo>
                  <a:cubicBezTo>
                    <a:pt x="2950125" y="3035727"/>
                    <a:pt x="2956163" y="3012361"/>
                    <a:pt x="2940050" y="3060700"/>
                  </a:cubicBezTo>
                  <a:cubicBezTo>
                    <a:pt x="2937933" y="3067050"/>
                    <a:pt x="2937413" y="3074181"/>
                    <a:pt x="2933700" y="3079750"/>
                  </a:cubicBezTo>
                  <a:lnTo>
                    <a:pt x="2921000" y="3098800"/>
                  </a:lnTo>
                  <a:cubicBezTo>
                    <a:pt x="2918883" y="3107267"/>
                    <a:pt x="2918553" y="3116394"/>
                    <a:pt x="2914650" y="3124200"/>
                  </a:cubicBezTo>
                  <a:cubicBezTo>
                    <a:pt x="2890576" y="3172348"/>
                    <a:pt x="2896332" y="3149992"/>
                    <a:pt x="2870200" y="3181350"/>
                  </a:cubicBezTo>
                  <a:cubicBezTo>
                    <a:pt x="2865314" y="3187213"/>
                    <a:pt x="2861733" y="3194050"/>
                    <a:pt x="2857500" y="3200400"/>
                  </a:cubicBezTo>
                  <a:cubicBezTo>
                    <a:pt x="2855383" y="3210983"/>
                    <a:pt x="2855616" y="3222324"/>
                    <a:pt x="2851150" y="3232150"/>
                  </a:cubicBezTo>
                  <a:cubicBezTo>
                    <a:pt x="2844834" y="3246045"/>
                    <a:pt x="2830577" y="3255770"/>
                    <a:pt x="2825750" y="3270250"/>
                  </a:cubicBezTo>
                  <a:cubicBezTo>
                    <a:pt x="2802592" y="3339725"/>
                    <a:pt x="2839526" y="3234492"/>
                    <a:pt x="2806700" y="3308350"/>
                  </a:cubicBezTo>
                  <a:cubicBezTo>
                    <a:pt x="2801263" y="3320583"/>
                    <a:pt x="2798233" y="3333750"/>
                    <a:pt x="2794000" y="3346450"/>
                  </a:cubicBezTo>
                  <a:cubicBezTo>
                    <a:pt x="2791883" y="3352800"/>
                    <a:pt x="2790643" y="3359513"/>
                    <a:pt x="2787650" y="3365500"/>
                  </a:cubicBezTo>
                  <a:cubicBezTo>
                    <a:pt x="2768963" y="3402874"/>
                    <a:pt x="2777943" y="3381920"/>
                    <a:pt x="2762250" y="3429000"/>
                  </a:cubicBezTo>
                  <a:cubicBezTo>
                    <a:pt x="2747955" y="3471884"/>
                    <a:pt x="2764451" y="3419096"/>
                    <a:pt x="2749550" y="3486150"/>
                  </a:cubicBezTo>
                  <a:cubicBezTo>
                    <a:pt x="2748098" y="3492684"/>
                    <a:pt x="2747381" y="3499973"/>
                    <a:pt x="2743200" y="3505200"/>
                  </a:cubicBezTo>
                  <a:cubicBezTo>
                    <a:pt x="2738432" y="3511159"/>
                    <a:pt x="2730500" y="3513667"/>
                    <a:pt x="2724150" y="3517900"/>
                  </a:cubicBezTo>
                  <a:cubicBezTo>
                    <a:pt x="2719917" y="3524250"/>
                    <a:pt x="2714863" y="3530124"/>
                    <a:pt x="2711450" y="3536950"/>
                  </a:cubicBezTo>
                  <a:cubicBezTo>
                    <a:pt x="2708457" y="3542937"/>
                    <a:pt x="2708813" y="3550431"/>
                    <a:pt x="2705100" y="3556000"/>
                  </a:cubicBezTo>
                  <a:cubicBezTo>
                    <a:pt x="2700119" y="3563472"/>
                    <a:pt x="2692400" y="3568700"/>
                    <a:pt x="2686050" y="3575050"/>
                  </a:cubicBezTo>
                  <a:cubicBezTo>
                    <a:pt x="2683933" y="3587750"/>
                    <a:pt x="2682823" y="3600659"/>
                    <a:pt x="2679700" y="3613150"/>
                  </a:cubicBezTo>
                  <a:cubicBezTo>
                    <a:pt x="2676453" y="3626137"/>
                    <a:pt x="2671233" y="3638550"/>
                    <a:pt x="2667000" y="3651250"/>
                  </a:cubicBezTo>
                  <a:lnTo>
                    <a:pt x="2660650" y="3670300"/>
                  </a:lnTo>
                  <a:cubicBezTo>
                    <a:pt x="2658533" y="3676650"/>
                    <a:pt x="2659869" y="3685637"/>
                    <a:pt x="2654300" y="3689350"/>
                  </a:cubicBezTo>
                  <a:lnTo>
                    <a:pt x="2616200" y="3714750"/>
                  </a:lnTo>
                  <a:cubicBezTo>
                    <a:pt x="2600239" y="3762633"/>
                    <a:pt x="2600854" y="3740679"/>
                    <a:pt x="2597150" y="3752850"/>
                  </a:cubicBezTo>
                  <a:cubicBezTo>
                    <a:pt x="2593446" y="3765021"/>
                    <a:pt x="2598708" y="3783042"/>
                    <a:pt x="2593975" y="3787775"/>
                  </a:cubicBezTo>
                  <a:cubicBezTo>
                    <a:pt x="2572140" y="3809610"/>
                    <a:pt x="2557605" y="3795665"/>
                    <a:pt x="2533650" y="3803650"/>
                  </a:cubicBezTo>
                  <a:cubicBezTo>
                    <a:pt x="2506133" y="3801533"/>
                    <a:pt x="2478485" y="3800723"/>
                    <a:pt x="2451100" y="3797300"/>
                  </a:cubicBezTo>
                  <a:cubicBezTo>
                    <a:pt x="2444458" y="3796470"/>
                    <a:pt x="2438718" y="3791530"/>
                    <a:pt x="2432050" y="3790950"/>
                  </a:cubicBezTo>
                  <a:cubicBezTo>
                    <a:pt x="2389823" y="3787278"/>
                    <a:pt x="2347383" y="3786717"/>
                    <a:pt x="2305050" y="3784600"/>
                  </a:cubicBezTo>
                  <a:cubicBezTo>
                    <a:pt x="2294467" y="3782483"/>
                    <a:pt x="2283713" y="3781090"/>
                    <a:pt x="2273300" y="3778250"/>
                  </a:cubicBezTo>
                  <a:cubicBezTo>
                    <a:pt x="2260385" y="3774728"/>
                    <a:pt x="2247900" y="3769783"/>
                    <a:pt x="2235200" y="3765550"/>
                  </a:cubicBezTo>
                  <a:cubicBezTo>
                    <a:pt x="2228850" y="3763433"/>
                    <a:pt x="2222776" y="3760147"/>
                    <a:pt x="2216150" y="3759200"/>
                  </a:cubicBezTo>
                  <a:lnTo>
                    <a:pt x="2171700" y="3752850"/>
                  </a:lnTo>
                  <a:cubicBezTo>
                    <a:pt x="2150975" y="3745942"/>
                    <a:pt x="2120332" y="3735186"/>
                    <a:pt x="2101850" y="3733800"/>
                  </a:cubicBezTo>
                  <a:cubicBezTo>
                    <a:pt x="2034273" y="3728732"/>
                    <a:pt x="1966383" y="3729567"/>
                    <a:pt x="1898650" y="3727450"/>
                  </a:cubicBezTo>
                  <a:cubicBezTo>
                    <a:pt x="1892300" y="3725333"/>
                    <a:pt x="1901825" y="3724275"/>
                    <a:pt x="1879600" y="3721100"/>
                  </a:cubicBezTo>
                  <a:cubicBezTo>
                    <a:pt x="1857375" y="3717925"/>
                    <a:pt x="1765300" y="3708400"/>
                    <a:pt x="1765300" y="3708400"/>
                  </a:cubicBezTo>
                  <a:cubicBezTo>
                    <a:pt x="1751075" y="3703658"/>
                    <a:pt x="1721908" y="3698875"/>
                    <a:pt x="1701800" y="3695700"/>
                  </a:cubicBezTo>
                  <a:cubicBezTo>
                    <a:pt x="1681692" y="3692525"/>
                    <a:pt x="1663686" y="3691590"/>
                    <a:pt x="1644650" y="3689350"/>
                  </a:cubicBezTo>
                  <a:lnTo>
                    <a:pt x="1593850" y="3683000"/>
                  </a:lnTo>
                  <a:cubicBezTo>
                    <a:pt x="1581104" y="3681179"/>
                    <a:pt x="1568533" y="3678184"/>
                    <a:pt x="1555750" y="3676650"/>
                  </a:cubicBezTo>
                  <a:cubicBezTo>
                    <a:pt x="1515599" y="3671832"/>
                    <a:pt x="1475317" y="3668183"/>
                    <a:pt x="1435100" y="3663950"/>
                  </a:cubicBezTo>
                  <a:cubicBezTo>
                    <a:pt x="1402085" y="3650744"/>
                    <a:pt x="1369106" y="3636651"/>
                    <a:pt x="1333500" y="3632200"/>
                  </a:cubicBezTo>
                  <a:cubicBezTo>
                    <a:pt x="1310301" y="3629300"/>
                    <a:pt x="1286933" y="3627967"/>
                    <a:pt x="1263650" y="3625850"/>
                  </a:cubicBezTo>
                  <a:cubicBezTo>
                    <a:pt x="1173108" y="3595669"/>
                    <a:pt x="1267328" y="3625994"/>
                    <a:pt x="1200150" y="3606800"/>
                  </a:cubicBezTo>
                  <a:cubicBezTo>
                    <a:pt x="1193714" y="3604961"/>
                    <a:pt x="1200679" y="3603096"/>
                    <a:pt x="1181100" y="3600450"/>
                  </a:cubicBezTo>
                  <a:cubicBezTo>
                    <a:pt x="1161521" y="3597804"/>
                    <a:pt x="1098550" y="3617383"/>
                    <a:pt x="1082675" y="3590925"/>
                  </a:cubicBezTo>
                  <a:cubicBezTo>
                    <a:pt x="1066800" y="3564467"/>
                    <a:pt x="1115484" y="3416829"/>
                    <a:pt x="1117601" y="3375025"/>
                  </a:cubicBezTo>
                  <a:cubicBezTo>
                    <a:pt x="1119718" y="3333221"/>
                    <a:pt x="1074210" y="3340100"/>
                    <a:pt x="1060451" y="3362325"/>
                  </a:cubicBezTo>
                  <a:cubicBezTo>
                    <a:pt x="1046693" y="3384550"/>
                    <a:pt x="1021292" y="3541713"/>
                    <a:pt x="1003300" y="3575050"/>
                  </a:cubicBezTo>
                  <a:cubicBezTo>
                    <a:pt x="985308" y="3608387"/>
                    <a:pt x="964142" y="3538537"/>
                    <a:pt x="952500" y="3562350"/>
                  </a:cubicBezTo>
                  <a:cubicBezTo>
                    <a:pt x="940858" y="3586163"/>
                    <a:pt x="945621" y="3707871"/>
                    <a:pt x="933450" y="3717925"/>
                  </a:cubicBezTo>
                  <a:cubicBezTo>
                    <a:pt x="921279" y="3727979"/>
                    <a:pt x="894293" y="3720571"/>
                    <a:pt x="879476" y="3692525"/>
                  </a:cubicBezTo>
                  <a:cubicBezTo>
                    <a:pt x="864659" y="3664479"/>
                    <a:pt x="863071" y="3603096"/>
                    <a:pt x="854075" y="3581400"/>
                  </a:cubicBezTo>
                  <a:cubicBezTo>
                    <a:pt x="845079" y="3559704"/>
                    <a:pt x="835554" y="3563408"/>
                    <a:pt x="825500" y="3562350"/>
                  </a:cubicBezTo>
                  <a:cubicBezTo>
                    <a:pt x="815446" y="3561292"/>
                    <a:pt x="804333" y="3570817"/>
                    <a:pt x="793750" y="3575050"/>
                  </a:cubicBezTo>
                  <a:cubicBezTo>
                    <a:pt x="789517" y="3581400"/>
                    <a:pt x="786446" y="3588704"/>
                    <a:pt x="781050" y="3594100"/>
                  </a:cubicBezTo>
                  <a:cubicBezTo>
                    <a:pt x="775654" y="3599496"/>
                    <a:pt x="768626" y="3603014"/>
                    <a:pt x="762000" y="3606800"/>
                  </a:cubicBezTo>
                  <a:cubicBezTo>
                    <a:pt x="724305" y="3628340"/>
                    <a:pt x="730892" y="3620071"/>
                    <a:pt x="673100" y="3625850"/>
                  </a:cubicBezTo>
                  <a:cubicBezTo>
                    <a:pt x="637401" y="3679399"/>
                    <a:pt x="639233" y="3636433"/>
                    <a:pt x="609600" y="3641725"/>
                  </a:cubicBezTo>
                  <a:cubicBezTo>
                    <a:pt x="579967" y="3647017"/>
                    <a:pt x="526521" y="3653896"/>
                    <a:pt x="495300" y="3657600"/>
                  </a:cubicBezTo>
                  <a:cubicBezTo>
                    <a:pt x="464079" y="3661304"/>
                    <a:pt x="477308" y="3660775"/>
                    <a:pt x="422275" y="3663950"/>
                  </a:cubicBezTo>
                  <a:cubicBezTo>
                    <a:pt x="367242" y="3667125"/>
                    <a:pt x="260350" y="3674533"/>
                    <a:pt x="165100" y="3676650"/>
                  </a:cubicBezTo>
                  <a:cubicBezTo>
                    <a:pt x="133350" y="3674533"/>
                    <a:pt x="100720" y="3678018"/>
                    <a:pt x="69850" y="3670300"/>
                  </a:cubicBezTo>
                  <a:cubicBezTo>
                    <a:pt x="63356" y="3668677"/>
                    <a:pt x="65123" y="3657744"/>
                    <a:pt x="63500" y="3651250"/>
                  </a:cubicBezTo>
                  <a:cubicBezTo>
                    <a:pt x="58767" y="3632318"/>
                    <a:pt x="56161" y="3612864"/>
                    <a:pt x="50800" y="3594100"/>
                  </a:cubicBezTo>
                  <a:cubicBezTo>
                    <a:pt x="47669" y="3583140"/>
                    <a:pt x="42333" y="3572933"/>
                    <a:pt x="38100" y="3562350"/>
                  </a:cubicBezTo>
                  <a:cubicBezTo>
                    <a:pt x="35983" y="3539067"/>
                    <a:pt x="35056" y="3515644"/>
                    <a:pt x="31750" y="3492500"/>
                  </a:cubicBezTo>
                  <a:cubicBezTo>
                    <a:pt x="30803" y="3485874"/>
                    <a:pt x="26500" y="3480052"/>
                    <a:pt x="25400" y="3473450"/>
                  </a:cubicBezTo>
                  <a:cubicBezTo>
                    <a:pt x="22249" y="3454544"/>
                    <a:pt x="22809" y="3435095"/>
                    <a:pt x="19050" y="3416300"/>
                  </a:cubicBezTo>
                  <a:cubicBezTo>
                    <a:pt x="16425" y="3403173"/>
                    <a:pt x="8551" y="3391405"/>
                    <a:pt x="6350" y="3378200"/>
                  </a:cubicBezTo>
                  <a:lnTo>
                    <a:pt x="0" y="3340100"/>
                  </a:lnTo>
                  <a:cubicBezTo>
                    <a:pt x="2916" y="3305111"/>
                    <a:pt x="7790" y="3221480"/>
                    <a:pt x="19050" y="3187700"/>
                  </a:cubicBezTo>
                  <a:cubicBezTo>
                    <a:pt x="21167" y="3181350"/>
                    <a:pt x="23777" y="3175144"/>
                    <a:pt x="25400" y="3168650"/>
                  </a:cubicBezTo>
                  <a:cubicBezTo>
                    <a:pt x="28018" y="3158179"/>
                    <a:pt x="29409" y="3147436"/>
                    <a:pt x="31750" y="3136900"/>
                  </a:cubicBezTo>
                  <a:cubicBezTo>
                    <a:pt x="37066" y="3112980"/>
                    <a:pt x="37379" y="3113664"/>
                    <a:pt x="44450" y="3092450"/>
                  </a:cubicBezTo>
                  <a:cubicBezTo>
                    <a:pt x="52693" y="3034748"/>
                    <a:pt x="46067" y="3062199"/>
                    <a:pt x="63500" y="3009900"/>
                  </a:cubicBezTo>
                  <a:cubicBezTo>
                    <a:pt x="65617" y="3003550"/>
                    <a:pt x="64029" y="3006725"/>
                    <a:pt x="69850" y="2990850"/>
                  </a:cubicBezTo>
                  <a:cubicBezTo>
                    <a:pt x="75671" y="2974975"/>
                    <a:pt x="92075" y="2931583"/>
                    <a:pt x="98425" y="2914650"/>
                  </a:cubicBezTo>
                  <a:cubicBezTo>
                    <a:pt x="104775" y="2897717"/>
                    <a:pt x="106363" y="2896658"/>
                    <a:pt x="107950" y="2889250"/>
                  </a:cubicBezTo>
                  <a:cubicBezTo>
                    <a:pt x="109537" y="2881842"/>
                    <a:pt x="104775" y="2876550"/>
                    <a:pt x="107950" y="2870200"/>
                  </a:cubicBezTo>
                  <a:cubicBezTo>
                    <a:pt x="111125" y="2863850"/>
                    <a:pt x="121487" y="2858239"/>
                    <a:pt x="127000" y="2851150"/>
                  </a:cubicBezTo>
                  <a:cubicBezTo>
                    <a:pt x="136371" y="2839102"/>
                    <a:pt x="152400" y="2813050"/>
                    <a:pt x="152400" y="2813050"/>
                  </a:cubicBezTo>
                  <a:cubicBezTo>
                    <a:pt x="154517" y="2804583"/>
                    <a:pt x="156352" y="2796041"/>
                    <a:pt x="158750" y="2787650"/>
                  </a:cubicBezTo>
                  <a:cubicBezTo>
                    <a:pt x="160589" y="2781214"/>
                    <a:pt x="163787" y="2775164"/>
                    <a:pt x="165100" y="2768600"/>
                  </a:cubicBezTo>
                  <a:cubicBezTo>
                    <a:pt x="168035" y="2753924"/>
                    <a:pt x="168085" y="2738734"/>
                    <a:pt x="171450" y="2724150"/>
                  </a:cubicBezTo>
                  <a:cubicBezTo>
                    <a:pt x="192574" y="2632611"/>
                    <a:pt x="173297" y="2723526"/>
                    <a:pt x="196850" y="2667000"/>
                  </a:cubicBezTo>
                  <a:cubicBezTo>
                    <a:pt x="204573" y="2648464"/>
                    <a:pt x="204761" y="2626558"/>
                    <a:pt x="215900" y="2609850"/>
                  </a:cubicBezTo>
                  <a:cubicBezTo>
                    <a:pt x="220133" y="2603500"/>
                    <a:pt x="225187" y="2597626"/>
                    <a:pt x="228600" y="2590800"/>
                  </a:cubicBezTo>
                  <a:cubicBezTo>
                    <a:pt x="240957" y="2566086"/>
                    <a:pt x="229093" y="2574834"/>
                    <a:pt x="241300" y="2546350"/>
                  </a:cubicBezTo>
                  <a:cubicBezTo>
                    <a:pt x="244306" y="2539335"/>
                    <a:pt x="250587" y="2534126"/>
                    <a:pt x="254000" y="2527300"/>
                  </a:cubicBezTo>
                  <a:cubicBezTo>
                    <a:pt x="256993" y="2521313"/>
                    <a:pt x="256169" y="2513477"/>
                    <a:pt x="260350" y="2508250"/>
                  </a:cubicBezTo>
                  <a:cubicBezTo>
                    <a:pt x="265118" y="2502291"/>
                    <a:pt x="273050" y="2499783"/>
                    <a:pt x="279400" y="2495550"/>
                  </a:cubicBezTo>
                  <a:cubicBezTo>
                    <a:pt x="281517" y="2489200"/>
                    <a:pt x="279400" y="2487083"/>
                    <a:pt x="285750" y="2476500"/>
                  </a:cubicBezTo>
                  <a:cubicBezTo>
                    <a:pt x="292100" y="2465917"/>
                    <a:pt x="304347" y="2448491"/>
                    <a:pt x="317500" y="2432050"/>
                  </a:cubicBezTo>
                  <a:cubicBezTo>
                    <a:pt x="342355" y="2400981"/>
                    <a:pt x="335877" y="2392282"/>
                    <a:pt x="361950" y="2374900"/>
                  </a:cubicBezTo>
                  <a:cubicBezTo>
                    <a:pt x="366183" y="2368550"/>
                    <a:pt x="369254" y="2361246"/>
                    <a:pt x="374650" y="2355850"/>
                  </a:cubicBezTo>
                  <a:cubicBezTo>
                    <a:pt x="380046" y="2350454"/>
                    <a:pt x="388932" y="2349109"/>
                    <a:pt x="393700" y="2343150"/>
                  </a:cubicBezTo>
                  <a:cubicBezTo>
                    <a:pt x="397881" y="2337923"/>
                    <a:pt x="396799" y="2329951"/>
                    <a:pt x="400050" y="2324100"/>
                  </a:cubicBezTo>
                  <a:cubicBezTo>
                    <a:pt x="407463" y="2310757"/>
                    <a:pt x="415925" y="2298700"/>
                    <a:pt x="425450" y="2286000"/>
                  </a:cubicBezTo>
                  <a:cubicBezTo>
                    <a:pt x="434975" y="2273300"/>
                    <a:pt x="446617" y="2260600"/>
                    <a:pt x="457200" y="2247900"/>
                  </a:cubicBezTo>
                  <a:cubicBezTo>
                    <a:pt x="489965" y="2149606"/>
                    <a:pt x="482600" y="2203450"/>
                    <a:pt x="488950" y="2190750"/>
                  </a:cubicBezTo>
                  <a:cubicBezTo>
                    <a:pt x="495300" y="2178050"/>
                    <a:pt x="492307" y="2177687"/>
                    <a:pt x="495300" y="2171700"/>
                  </a:cubicBezTo>
                  <a:cubicBezTo>
                    <a:pt x="498713" y="2164874"/>
                    <a:pt x="504587" y="2159476"/>
                    <a:pt x="508000" y="2152650"/>
                  </a:cubicBezTo>
                  <a:cubicBezTo>
                    <a:pt x="510993" y="2146663"/>
                    <a:pt x="511099" y="2139451"/>
                    <a:pt x="514350" y="2133600"/>
                  </a:cubicBezTo>
                  <a:cubicBezTo>
                    <a:pt x="521763" y="2120257"/>
                    <a:pt x="531283" y="2108200"/>
                    <a:pt x="539750" y="2095500"/>
                  </a:cubicBezTo>
                  <a:lnTo>
                    <a:pt x="552450" y="2076450"/>
                  </a:lnTo>
                  <a:lnTo>
                    <a:pt x="577850" y="2038350"/>
                  </a:lnTo>
                  <a:cubicBezTo>
                    <a:pt x="582083" y="2032000"/>
                    <a:pt x="585154" y="2024696"/>
                    <a:pt x="590550" y="2019300"/>
                  </a:cubicBezTo>
                  <a:lnTo>
                    <a:pt x="609600" y="2000250"/>
                  </a:lnTo>
                  <a:cubicBezTo>
                    <a:pt x="613833" y="1987550"/>
                    <a:pt x="614874" y="1973289"/>
                    <a:pt x="622300" y="1962150"/>
                  </a:cubicBezTo>
                  <a:cubicBezTo>
                    <a:pt x="630767" y="1949450"/>
                    <a:pt x="642873" y="1938530"/>
                    <a:pt x="647700" y="1924050"/>
                  </a:cubicBezTo>
                  <a:cubicBezTo>
                    <a:pt x="649817" y="1917700"/>
                    <a:pt x="650799" y="1910851"/>
                    <a:pt x="654050" y="1905000"/>
                  </a:cubicBezTo>
                  <a:cubicBezTo>
                    <a:pt x="661463" y="1891657"/>
                    <a:pt x="670983" y="1879600"/>
                    <a:pt x="679450" y="1866900"/>
                  </a:cubicBezTo>
                  <a:cubicBezTo>
                    <a:pt x="683683" y="1860550"/>
                    <a:pt x="689737" y="1855090"/>
                    <a:pt x="692150" y="1847850"/>
                  </a:cubicBezTo>
                  <a:cubicBezTo>
                    <a:pt x="707263" y="1802510"/>
                    <a:pt x="693711" y="1817176"/>
                    <a:pt x="723900" y="1797050"/>
                  </a:cubicBezTo>
                  <a:cubicBezTo>
                    <a:pt x="728133" y="1790700"/>
                    <a:pt x="731714" y="1783863"/>
                    <a:pt x="736600" y="1778000"/>
                  </a:cubicBezTo>
                  <a:cubicBezTo>
                    <a:pt x="742349" y="1771101"/>
                    <a:pt x="751195" y="1766747"/>
                    <a:pt x="755650" y="1758950"/>
                  </a:cubicBezTo>
                  <a:cubicBezTo>
                    <a:pt x="775081" y="1724945"/>
                    <a:pt x="747338" y="1741862"/>
                    <a:pt x="774700" y="1714500"/>
                  </a:cubicBezTo>
                  <a:cubicBezTo>
                    <a:pt x="780096" y="1709104"/>
                    <a:pt x="788354" y="1707196"/>
                    <a:pt x="793750" y="1701800"/>
                  </a:cubicBezTo>
                  <a:cubicBezTo>
                    <a:pt x="801234" y="1694316"/>
                    <a:pt x="805912" y="1684435"/>
                    <a:pt x="812800" y="1676400"/>
                  </a:cubicBezTo>
                  <a:cubicBezTo>
                    <a:pt x="818644" y="1669582"/>
                    <a:pt x="826337" y="1664439"/>
                    <a:pt x="831850" y="1657350"/>
                  </a:cubicBezTo>
                  <a:cubicBezTo>
                    <a:pt x="841221" y="1645302"/>
                    <a:pt x="852423" y="1633730"/>
                    <a:pt x="857250" y="1619250"/>
                  </a:cubicBezTo>
                  <a:cubicBezTo>
                    <a:pt x="859367" y="1612900"/>
                    <a:pt x="859419" y="1605427"/>
                    <a:pt x="863600" y="1600200"/>
                  </a:cubicBezTo>
                  <a:cubicBezTo>
                    <a:pt x="868368" y="1594241"/>
                    <a:pt x="876300" y="1591733"/>
                    <a:pt x="882650" y="1587500"/>
                  </a:cubicBezTo>
                  <a:cubicBezTo>
                    <a:pt x="884767" y="1581150"/>
                    <a:pt x="884891" y="1573734"/>
                    <a:pt x="889000" y="1568450"/>
                  </a:cubicBezTo>
                  <a:cubicBezTo>
                    <a:pt x="900027" y="1554273"/>
                    <a:pt x="927100" y="1530350"/>
                    <a:pt x="927100" y="1530350"/>
                  </a:cubicBezTo>
                  <a:cubicBezTo>
                    <a:pt x="942261" y="1484866"/>
                    <a:pt x="920586" y="1536897"/>
                    <a:pt x="952500" y="1498600"/>
                  </a:cubicBezTo>
                  <a:cubicBezTo>
                    <a:pt x="958560" y="1491328"/>
                    <a:pt x="960504" y="1481419"/>
                    <a:pt x="965200" y="1473200"/>
                  </a:cubicBezTo>
                  <a:cubicBezTo>
                    <a:pt x="968986" y="1466574"/>
                    <a:pt x="974800" y="1461124"/>
                    <a:pt x="977900" y="1454150"/>
                  </a:cubicBezTo>
                  <a:cubicBezTo>
                    <a:pt x="983337" y="1441917"/>
                    <a:pt x="986367" y="1428750"/>
                    <a:pt x="990600" y="1416050"/>
                  </a:cubicBezTo>
                  <a:cubicBezTo>
                    <a:pt x="992717" y="1409700"/>
                    <a:pt x="993237" y="1402569"/>
                    <a:pt x="996950" y="1397000"/>
                  </a:cubicBezTo>
                  <a:cubicBezTo>
                    <a:pt x="1001183" y="1390650"/>
                    <a:pt x="1006237" y="1384776"/>
                    <a:pt x="1009650" y="1377950"/>
                  </a:cubicBezTo>
                  <a:cubicBezTo>
                    <a:pt x="1012643" y="1371963"/>
                    <a:pt x="1012287" y="1364469"/>
                    <a:pt x="1016000" y="1358900"/>
                  </a:cubicBezTo>
                  <a:cubicBezTo>
                    <a:pt x="1020981" y="1351428"/>
                    <a:pt x="1028700" y="1346200"/>
                    <a:pt x="1035050" y="1339850"/>
                  </a:cubicBezTo>
                  <a:cubicBezTo>
                    <a:pt x="1047412" y="1302764"/>
                    <a:pt x="1051983" y="1316567"/>
                    <a:pt x="1060450" y="1308100"/>
                  </a:cubicBezTo>
                  <a:cubicBezTo>
                    <a:pt x="1068917" y="1299633"/>
                    <a:pt x="1078971" y="1296458"/>
                    <a:pt x="1085850" y="1289050"/>
                  </a:cubicBezTo>
                  <a:cubicBezTo>
                    <a:pt x="1092729" y="1281642"/>
                    <a:pt x="1095375" y="1272117"/>
                    <a:pt x="1101725" y="1263650"/>
                  </a:cubicBezTo>
                  <a:cubicBezTo>
                    <a:pt x="1108075" y="1255183"/>
                    <a:pt x="1115483" y="1240367"/>
                    <a:pt x="1123950" y="1238250"/>
                  </a:cubicBezTo>
                  <a:cubicBezTo>
                    <a:pt x="1135896" y="1222321"/>
                    <a:pt x="1160582" y="1190385"/>
                    <a:pt x="1168400" y="1174750"/>
                  </a:cubicBezTo>
                  <a:cubicBezTo>
                    <a:pt x="1185116" y="1141318"/>
                    <a:pt x="1174407" y="1156043"/>
                    <a:pt x="1200150" y="1130300"/>
                  </a:cubicBezTo>
                  <a:cubicBezTo>
                    <a:pt x="1204383" y="1117600"/>
                    <a:pt x="1203384" y="1101666"/>
                    <a:pt x="1212850" y="1092200"/>
                  </a:cubicBezTo>
                  <a:cubicBezTo>
                    <a:pt x="1242693" y="1062357"/>
                    <a:pt x="1226919" y="1080622"/>
                    <a:pt x="1257300" y="1035050"/>
                  </a:cubicBezTo>
                  <a:lnTo>
                    <a:pt x="1270000" y="1016000"/>
                  </a:lnTo>
                  <a:cubicBezTo>
                    <a:pt x="1274233" y="1009650"/>
                    <a:pt x="1277304" y="1002346"/>
                    <a:pt x="1282700" y="996950"/>
                  </a:cubicBezTo>
                  <a:cubicBezTo>
                    <a:pt x="1300211" y="979439"/>
                    <a:pt x="1302662" y="979478"/>
                    <a:pt x="1314450" y="958850"/>
                  </a:cubicBezTo>
                  <a:cubicBezTo>
                    <a:pt x="1319146" y="950631"/>
                    <a:pt x="1322454" y="941669"/>
                    <a:pt x="1327150" y="933450"/>
                  </a:cubicBezTo>
                  <a:cubicBezTo>
                    <a:pt x="1330936" y="926824"/>
                    <a:pt x="1336750" y="921374"/>
                    <a:pt x="1339850" y="914400"/>
                  </a:cubicBezTo>
                  <a:cubicBezTo>
                    <a:pt x="1345287" y="902167"/>
                    <a:pt x="1348317" y="889000"/>
                    <a:pt x="1352550" y="876300"/>
                  </a:cubicBezTo>
                  <a:cubicBezTo>
                    <a:pt x="1354667" y="869950"/>
                    <a:pt x="1355187" y="862819"/>
                    <a:pt x="1358900" y="857250"/>
                  </a:cubicBezTo>
                  <a:cubicBezTo>
                    <a:pt x="1363133" y="850900"/>
                    <a:pt x="1368187" y="845026"/>
                    <a:pt x="1371600" y="838200"/>
                  </a:cubicBezTo>
                  <a:cubicBezTo>
                    <a:pt x="1374593" y="832213"/>
                    <a:pt x="1374629" y="824962"/>
                    <a:pt x="1377950" y="819150"/>
                  </a:cubicBezTo>
                  <a:cubicBezTo>
                    <a:pt x="1383201" y="809961"/>
                    <a:pt x="1390931" y="802420"/>
                    <a:pt x="1397000" y="793750"/>
                  </a:cubicBezTo>
                  <a:cubicBezTo>
                    <a:pt x="1405753" y="781246"/>
                    <a:pt x="1411607" y="766443"/>
                    <a:pt x="1422400" y="755650"/>
                  </a:cubicBezTo>
                  <a:cubicBezTo>
                    <a:pt x="1478055" y="699995"/>
                    <a:pt x="1409947" y="770594"/>
                    <a:pt x="1454150" y="717550"/>
                  </a:cubicBezTo>
                  <a:cubicBezTo>
                    <a:pt x="1459899" y="710651"/>
                    <a:pt x="1467451" y="705399"/>
                    <a:pt x="1473200" y="698500"/>
                  </a:cubicBezTo>
                  <a:cubicBezTo>
                    <a:pt x="1478086" y="692637"/>
                    <a:pt x="1480157" y="684476"/>
                    <a:pt x="1485900" y="679450"/>
                  </a:cubicBezTo>
                  <a:cubicBezTo>
                    <a:pt x="1497387" y="669399"/>
                    <a:pt x="1524000" y="654050"/>
                    <a:pt x="1524000" y="654050"/>
                  </a:cubicBezTo>
                  <a:cubicBezTo>
                    <a:pt x="1528233" y="647700"/>
                    <a:pt x="1533600" y="641974"/>
                    <a:pt x="1536700" y="635000"/>
                  </a:cubicBezTo>
                  <a:cubicBezTo>
                    <a:pt x="1542137" y="622767"/>
                    <a:pt x="1541974" y="608039"/>
                    <a:pt x="1549400" y="596900"/>
                  </a:cubicBezTo>
                  <a:cubicBezTo>
                    <a:pt x="1553633" y="590550"/>
                    <a:pt x="1558687" y="584676"/>
                    <a:pt x="1562100" y="577850"/>
                  </a:cubicBezTo>
                  <a:cubicBezTo>
                    <a:pt x="1565093" y="571863"/>
                    <a:pt x="1564269" y="564027"/>
                    <a:pt x="1568450" y="558800"/>
                  </a:cubicBezTo>
                  <a:cubicBezTo>
                    <a:pt x="1573218" y="552841"/>
                    <a:pt x="1581150" y="550333"/>
                    <a:pt x="1587500" y="546100"/>
                  </a:cubicBezTo>
                  <a:cubicBezTo>
                    <a:pt x="1591733" y="539750"/>
                    <a:pt x="1595314" y="532913"/>
                    <a:pt x="1600200" y="527050"/>
                  </a:cubicBezTo>
                  <a:cubicBezTo>
                    <a:pt x="1618463" y="505134"/>
                    <a:pt x="1633951" y="501998"/>
                    <a:pt x="1644650" y="469900"/>
                  </a:cubicBezTo>
                  <a:cubicBezTo>
                    <a:pt x="1660190" y="423281"/>
                    <a:pt x="1647884" y="441266"/>
                    <a:pt x="1676400" y="412750"/>
                  </a:cubicBezTo>
                  <a:cubicBezTo>
                    <a:pt x="1678517" y="404283"/>
                    <a:pt x="1679312" y="395372"/>
                    <a:pt x="1682750" y="387350"/>
                  </a:cubicBezTo>
                  <a:cubicBezTo>
                    <a:pt x="1685364" y="381251"/>
                    <a:pt x="1712999" y="344234"/>
                    <a:pt x="1714500" y="342900"/>
                  </a:cubicBezTo>
                  <a:cubicBezTo>
                    <a:pt x="1725908" y="332759"/>
                    <a:pt x="1743442" y="329711"/>
                    <a:pt x="1752600" y="317500"/>
                  </a:cubicBezTo>
                  <a:cubicBezTo>
                    <a:pt x="1758950" y="309033"/>
                    <a:pt x="1765499" y="300712"/>
                    <a:pt x="1771650" y="292100"/>
                  </a:cubicBezTo>
                  <a:cubicBezTo>
                    <a:pt x="1776086" y="285890"/>
                    <a:pt x="1779464" y="278913"/>
                    <a:pt x="1784350" y="273050"/>
                  </a:cubicBezTo>
                  <a:cubicBezTo>
                    <a:pt x="1790099" y="266151"/>
                    <a:pt x="1797050" y="260350"/>
                    <a:pt x="1803400" y="254000"/>
                  </a:cubicBezTo>
                  <a:cubicBezTo>
                    <a:pt x="1819361" y="206117"/>
                    <a:pt x="1797831" y="265139"/>
                    <a:pt x="1822450" y="215900"/>
                  </a:cubicBezTo>
                  <a:cubicBezTo>
                    <a:pt x="1825443" y="209913"/>
                    <a:pt x="1825087" y="202419"/>
                    <a:pt x="1828800" y="196850"/>
                  </a:cubicBezTo>
                  <a:cubicBezTo>
                    <a:pt x="1833781" y="189378"/>
                    <a:pt x="1842006" y="184618"/>
                    <a:pt x="1847850" y="177800"/>
                  </a:cubicBezTo>
                  <a:cubicBezTo>
                    <a:pt x="1855754" y="168579"/>
                    <a:pt x="1890313" y="120262"/>
                    <a:pt x="1892300" y="114300"/>
                  </a:cubicBezTo>
                  <a:cubicBezTo>
                    <a:pt x="1894417" y="107950"/>
                    <a:pt x="1895657" y="101237"/>
                    <a:pt x="1898650" y="95250"/>
                  </a:cubicBezTo>
                  <a:cubicBezTo>
                    <a:pt x="1902063" y="88424"/>
                    <a:pt x="1907937" y="83026"/>
                    <a:pt x="1911350" y="76200"/>
                  </a:cubicBezTo>
                  <a:cubicBezTo>
                    <a:pt x="1914343" y="70213"/>
                    <a:pt x="1914449" y="63001"/>
                    <a:pt x="1917700" y="57150"/>
                  </a:cubicBezTo>
                  <a:cubicBezTo>
                    <a:pt x="1925113" y="43807"/>
                    <a:pt x="1934633" y="31750"/>
                    <a:pt x="1943100" y="19050"/>
                  </a:cubicBezTo>
                  <a:lnTo>
                    <a:pt x="1955800" y="0"/>
                  </a:lnTo>
                </a:path>
              </a:pathLst>
            </a:custGeom>
            <a:noFill/>
            <a:ln w="38100">
              <a:solidFill>
                <a:srgbClr val="FF0000">
                  <a:alpha val="50000"/>
                </a:srgbClr>
              </a:solidFill>
              <a:prstDash val="sysDot"/>
              <a:round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Текст 3"/>
          <p:cNvSpPr txBox="1">
            <a:spLocks/>
          </p:cNvSpPr>
          <p:nvPr/>
        </p:nvSpPr>
        <p:spPr>
          <a:xfrm>
            <a:off x="251520" y="188640"/>
            <a:ext cx="8712968" cy="720080"/>
          </a:xfrm>
          <a:prstGeom prst="rect">
            <a:avLst/>
          </a:prstGeom>
        </p:spPr>
        <p:txBody>
          <a:bodyPr vert="horz" tIns="45720" bIns="45720" anchor="t" anchorCtr="0">
            <a:normAutofit fontScale="62500" lnSpcReduction="20000"/>
          </a:bodyPr>
          <a:lstStyle>
            <a:lvl1pPr marL="0" indent="0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Подведем итоги нашей экскурсии. На рисунке фрагмент карты города. На ней пунктирной линией нанесен наш маршрут.</a:t>
            </a: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323528" y="6079360"/>
            <a:ext cx="6906431" cy="532850"/>
          </a:xfrm>
          <a:prstGeom prst="rect">
            <a:avLst/>
          </a:prstGeom>
        </p:spPr>
        <p:txBody>
          <a:bodyPr vert="horz" tIns="45720" bIns="45720" anchor="t" anchorCtr="0">
            <a:normAutofit fontScale="92500" lnSpcReduction="20000"/>
          </a:bodyPr>
          <a:lstStyle>
            <a:lvl1pPr marL="0" indent="0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Надеюсь, что Вам понравилось!</a:t>
            </a:r>
          </a:p>
        </p:txBody>
      </p:sp>
    </p:spTree>
    <p:extLst>
      <p:ext uri="{BB962C8B-B14F-4D97-AF65-F5344CB8AC3E}">
        <p14:creationId xmlns:p14="http://schemas.microsoft.com/office/powerpoint/2010/main" val="1789979275"/>
      </p:ext>
    </p:extLst>
  </p:cSld>
  <p:clrMapOvr>
    <a:masterClrMapping/>
  </p:clrMapOvr>
  <p:transition spd="slow" advTm="12982">
    <p:cov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4005064"/>
            <a:ext cx="8161784" cy="1477144"/>
          </a:xfrm>
        </p:spPr>
        <p:txBody>
          <a:bodyPr/>
          <a:lstStyle/>
          <a:p>
            <a:r>
              <a:rPr lang="ru-RU" sz="8000" dirty="0" smtClean="0"/>
              <a:t>КОНЕЦ</a:t>
            </a:r>
            <a:endParaRPr lang="ru-RU" sz="8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316416" cy="317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635543"/>
      </p:ext>
    </p:extLst>
  </p:cSld>
  <p:clrMapOvr>
    <a:masterClrMapping/>
  </p:clrMapOvr>
  <p:transition spd="slow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625" y="118302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19" y="260648"/>
            <a:ext cx="3528393" cy="62646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Прекрасная панорама открывается с </a:t>
            </a:r>
            <a:r>
              <a:rPr lang="ru-RU" sz="2800" dirty="0"/>
              <a:t>колеса обозрения</a:t>
            </a:r>
            <a:r>
              <a:rPr lang="ru-RU" sz="2800" dirty="0" smtClean="0"/>
              <a:t>. На верхнем снимке видны </a:t>
            </a:r>
            <a:r>
              <a:rPr lang="ru-RU" sz="2800" dirty="0"/>
              <a:t>купола Свято-Успенского </a:t>
            </a:r>
            <a:r>
              <a:rPr lang="ru-RU" sz="2800" dirty="0" smtClean="0"/>
              <a:t>монастыря.</a:t>
            </a:r>
            <a:endParaRPr lang="ru-RU" sz="28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974" y="3369126"/>
            <a:ext cx="4818235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7917788"/>
      </p:ext>
    </p:extLst>
  </p:cSld>
  <p:clrMapOvr>
    <a:masterClrMapping/>
  </p:clrMapOvr>
  <p:transition spd="slow" advTm="12631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454823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48064" y="260648"/>
            <a:ext cx="3744416" cy="3024336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Л</a:t>
            </a:r>
            <a:r>
              <a:rPr lang="ru-RU" sz="4000" dirty="0" smtClean="0"/>
              <a:t>етом очень </a:t>
            </a:r>
            <a:r>
              <a:rPr lang="ru-RU" sz="4000" dirty="0"/>
              <a:t>красиво на улице </a:t>
            </a:r>
            <a:r>
              <a:rPr lang="ru-RU" sz="4000" dirty="0" smtClean="0"/>
              <a:t>Ленина.</a:t>
            </a:r>
            <a:endParaRPr lang="ru-RU" sz="40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982" y="3266244"/>
            <a:ext cx="3976464" cy="348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5831820"/>
      </p:ext>
    </p:extLst>
  </p:cSld>
  <p:clrMapOvr>
    <a:masterClrMapping/>
  </p:clrMapOvr>
  <p:transition spd="slow" advTm="12631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88640"/>
            <a:ext cx="4896544" cy="326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90471" y="195264"/>
            <a:ext cx="3877474" cy="640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Я люблю пройтись по подвесному мосту через Орлик, поглядеть на уток, теснящихся здесь в огромном количестве чтобы полакомиться кусочками хлеба, которые бросают с моста прохожие.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435570"/>
            <a:ext cx="4904611" cy="326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148430"/>
      </p:ext>
    </p:extLst>
  </p:cSld>
  <p:clrMapOvr>
    <a:masterClrMapping/>
  </p:clrMapOvr>
  <p:transition spd="slow" advTm="12631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9590"/>
            <a:ext cx="4123133" cy="618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6237312"/>
            <a:ext cx="8712968" cy="5040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smtClean="0"/>
              <a:t>Очень красиво на берегу Оки.</a:t>
            </a:r>
            <a:endParaRPr lang="ru-RU" sz="28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69590"/>
            <a:ext cx="412845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545281"/>
      </p:ext>
    </p:extLst>
  </p:cSld>
  <p:clrMapOvr>
    <a:masterClrMapping/>
  </p:clrMapOvr>
  <p:transition spd="slow" advTm="12631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12" y="163154"/>
            <a:ext cx="3901822" cy="585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5877272"/>
            <a:ext cx="8856984" cy="86409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/>
              <a:t>Люблю остановиться у места, где Орлик впадает в Оку, известного всем </a:t>
            </a:r>
            <a:r>
              <a:rPr lang="ru-RU" sz="2800" dirty="0" err="1" smtClean="0"/>
              <a:t>орловчанам</a:t>
            </a:r>
            <a:r>
              <a:rPr lang="ru-RU" sz="2800" dirty="0" smtClean="0"/>
              <a:t> </a:t>
            </a:r>
            <a:r>
              <a:rPr lang="ru-RU" sz="2800" dirty="0"/>
              <a:t>как Стрелка, полюбоваться видами города.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176" y="163154"/>
            <a:ext cx="3901822" cy="585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71643"/>
      </p:ext>
    </p:extLst>
  </p:cSld>
  <p:clrMapOvr>
    <a:masterClrMapping/>
  </p:clrMapOvr>
  <p:transition spd="slow" advTm="12631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654947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5229200"/>
            <a:ext cx="8496944" cy="12961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/>
              <a:t>И </a:t>
            </a:r>
            <a:r>
              <a:rPr lang="ru-RU" sz="2800" dirty="0"/>
              <a:t>хотя поселения существовали здесь и раньше, именно со дня основания крепости начинается история города на реке Орел (старое название Орлика).</a:t>
            </a:r>
          </a:p>
          <a:p>
            <a:pPr algn="ctr"/>
            <a:endParaRPr lang="ru-RU" sz="28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660232" y="260648"/>
            <a:ext cx="2376264" cy="4896544"/>
          </a:xfrm>
          <a:prstGeom prst="rect">
            <a:avLst/>
          </a:prstGeom>
        </p:spPr>
        <p:txBody>
          <a:bodyPr vert="horz" tIns="45720" bIns="45720" anchor="t" anchorCtr="0">
            <a:normAutofit fontScale="70000" lnSpcReduction="20000"/>
          </a:bodyPr>
          <a:lstStyle>
            <a:lvl1pPr marL="0" indent="0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Ведь именно на этом месте еще в 1566 году по приказу царя Ивана Грозного начали строить деревянную крепость, которая должна была помешать непрошеным гостям из южных степей нападать на Московское государство.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0631692"/>
      </p:ext>
    </p:extLst>
  </p:cSld>
  <p:clrMapOvr>
    <a:masterClrMapping/>
  </p:clrMapOvr>
  <p:transition spd="slow" advTm="12631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51" y="476672"/>
            <a:ext cx="6212957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5373216"/>
            <a:ext cx="7776864" cy="8640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>
                <a:solidFill>
                  <a:srgbClr val="FEFAC9"/>
                </a:solidFill>
              </a:rPr>
              <a:t>Для </a:t>
            </a:r>
            <a:r>
              <a:rPr lang="ru-RU" sz="2800" dirty="0" smtClean="0">
                <a:solidFill>
                  <a:srgbClr val="FEFAC9"/>
                </a:solidFill>
              </a:rPr>
              <a:t>этого, </a:t>
            </a:r>
            <a:r>
              <a:rPr lang="ru-RU" sz="2800" dirty="0">
                <a:solidFill>
                  <a:srgbClr val="FEFAC9"/>
                </a:solidFill>
              </a:rPr>
              <a:t>немного выше Стрелки по </a:t>
            </a:r>
            <a:r>
              <a:rPr lang="ru-RU" sz="2800" dirty="0" smtClean="0">
                <a:solidFill>
                  <a:srgbClr val="FEFAC9"/>
                </a:solidFill>
              </a:rPr>
              <a:t>течению, </a:t>
            </a:r>
            <a:r>
              <a:rPr lang="ru-RU" sz="2800" dirty="0">
                <a:solidFill>
                  <a:srgbClr val="FEFAC9"/>
                </a:solidFill>
              </a:rPr>
              <a:t>был прорыт ров, соединивший Оку и </a:t>
            </a:r>
            <a:r>
              <a:rPr lang="ru-RU" sz="2800" dirty="0" smtClean="0">
                <a:solidFill>
                  <a:srgbClr val="FEFAC9"/>
                </a:solidFill>
              </a:rPr>
              <a:t>Орлик.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444208" y="260648"/>
            <a:ext cx="2592288" cy="5472608"/>
          </a:xfrm>
          <a:prstGeom prst="rect">
            <a:avLst/>
          </a:prstGeom>
        </p:spPr>
        <p:txBody>
          <a:bodyPr vert="horz" tIns="45720" bIns="45720" anchor="t" anchorCtr="0">
            <a:normAutofit fontScale="70000" lnSpcReduction="20000"/>
          </a:bodyPr>
          <a:lstStyle>
            <a:lvl1pPr marL="0" indent="0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Первоначальный план крепости не </a:t>
            </a:r>
            <a:r>
              <a:rPr lang="ru-RU" sz="2800" dirty="0" smtClean="0"/>
              <a:t>сохранился. По </a:t>
            </a:r>
            <a:r>
              <a:rPr lang="ru-RU" sz="2800" dirty="0"/>
              <a:t>описанию 1652 </a:t>
            </a:r>
            <a:r>
              <a:rPr lang="ru-RU" sz="2800" dirty="0" smtClean="0"/>
              <a:t>года, крепость </a:t>
            </a:r>
            <a:r>
              <a:rPr lang="ru-RU" sz="2800" dirty="0"/>
              <a:t>имела три линии укреплений</a:t>
            </a:r>
            <a:r>
              <a:rPr lang="ru-RU" sz="2800" dirty="0" smtClean="0"/>
              <a:t>. Не вдаваясь в подробности , скажем только, что первая </a:t>
            </a:r>
            <a:r>
              <a:rPr lang="ru-RU" sz="2800" dirty="0"/>
              <a:t>линия – «рубленный город» (или внутренняя крепость) – находилась на </a:t>
            </a:r>
            <a:r>
              <a:rPr lang="ru-RU" sz="2800" dirty="0" smtClean="0"/>
              <a:t>острове.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8125929"/>
      </p:ext>
    </p:extLst>
  </p:cSld>
  <p:clrMapOvr>
    <a:masterClrMapping/>
  </p:clrMapOvr>
  <p:transition spd="slow" advTm="12631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1433</TotalTime>
  <Words>898</Words>
  <Application>Microsoft Office PowerPoint</Application>
  <PresentationFormat>Экран (4:3)</PresentationFormat>
  <Paragraphs>78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МУНИЦИПАЛЬНОЕ  БЮДЖЕТНОЕ  ОБЩЕОБРАЗОВАТЕЛЬНОЕ  УЧРЕЖДЕНИЕ  «ГИМНАЗИЯ  № 34»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72</cp:revision>
  <dcterms:created xsi:type="dcterms:W3CDTF">2012-02-23T14:40:42Z</dcterms:created>
  <dcterms:modified xsi:type="dcterms:W3CDTF">2013-09-29T17:20:33Z</dcterms:modified>
</cp:coreProperties>
</file>